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49"/>
  </p:notesMasterIdLst>
  <p:sldIdLst>
    <p:sldId id="256" r:id="rId2"/>
    <p:sldId id="257" r:id="rId3"/>
    <p:sldId id="417" r:id="rId4"/>
    <p:sldId id="266" r:id="rId5"/>
    <p:sldId id="276" r:id="rId6"/>
    <p:sldId id="277" r:id="rId7"/>
    <p:sldId id="279" r:id="rId8"/>
    <p:sldId id="282" r:id="rId9"/>
    <p:sldId id="287" r:id="rId10"/>
    <p:sldId id="291" r:id="rId11"/>
    <p:sldId id="293" r:id="rId12"/>
    <p:sldId id="296" r:id="rId13"/>
    <p:sldId id="299" r:id="rId14"/>
    <p:sldId id="302" r:id="rId15"/>
    <p:sldId id="305" r:id="rId16"/>
    <p:sldId id="308" r:id="rId17"/>
    <p:sldId id="311" r:id="rId18"/>
    <p:sldId id="313" r:id="rId19"/>
    <p:sldId id="315" r:id="rId20"/>
    <p:sldId id="318" r:id="rId21"/>
    <p:sldId id="319" r:id="rId22"/>
    <p:sldId id="324" r:id="rId23"/>
    <p:sldId id="328" r:id="rId24"/>
    <p:sldId id="331" r:id="rId25"/>
    <p:sldId id="332" r:id="rId26"/>
    <p:sldId id="335" r:id="rId27"/>
    <p:sldId id="338" r:id="rId28"/>
    <p:sldId id="362" r:id="rId29"/>
    <p:sldId id="363" r:id="rId30"/>
    <p:sldId id="372" r:id="rId31"/>
    <p:sldId id="373" r:id="rId32"/>
    <p:sldId id="379" r:id="rId33"/>
    <p:sldId id="381" r:id="rId34"/>
    <p:sldId id="385" r:id="rId35"/>
    <p:sldId id="392" r:id="rId36"/>
    <p:sldId id="393" r:id="rId37"/>
    <p:sldId id="395" r:id="rId38"/>
    <p:sldId id="396" r:id="rId39"/>
    <p:sldId id="398" r:id="rId40"/>
    <p:sldId id="399" r:id="rId41"/>
    <p:sldId id="401" r:id="rId42"/>
    <p:sldId id="408" r:id="rId43"/>
    <p:sldId id="409" r:id="rId44"/>
    <p:sldId id="410" r:id="rId45"/>
    <p:sldId id="411" r:id="rId46"/>
    <p:sldId id="412" r:id="rId47"/>
    <p:sldId id="413" r:id="rId48"/>
  </p:sldIdLst>
  <p:sldSz cx="9144000" cy="5143500" type="screen16x9"/>
  <p:notesSz cx="6858000" cy="9144000"/>
  <p:embeddedFontLst>
    <p:embeddedFont>
      <p:font typeface="Consolas" panose="020B0609020204030204" pitchFamily="49" charset="0"/>
      <p:regular r:id="rId50"/>
      <p:bold r:id="rId51"/>
      <p:italic r:id="rId52"/>
      <p:boldItalic r:id="rId53"/>
    </p:embeddedFont>
    <p:embeddedFont>
      <p:font typeface="Roboto" panose="02000000000000000000" pitchFamily="2" charset="0"/>
      <p:regular r:id="rId54"/>
      <p:bold r:id="rId55"/>
      <p:italic r:id="rId56"/>
      <p:boldItalic r:id="rId5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F16B3CB-4B64-40E4-A626-317360A23A35}" v="13" dt="2022-06-12T16:06:41.498"/>
  </p1510:revLst>
</p1510:revInfo>
</file>

<file path=ppt/tableStyles.xml><?xml version="1.0" encoding="utf-8"?>
<a:tblStyleLst xmlns:a="http://schemas.openxmlformats.org/drawingml/2006/main" def="{E78C0C33-4CF7-419B-9905-D4EE0392E1CF}">
  <a:tblStyle styleId="{E78C0C33-4CF7-419B-9905-D4EE0392E1C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4" y="8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font" Target="fonts/font1.fntdata"/><Relationship Id="rId55" Type="http://schemas.openxmlformats.org/officeDocument/2006/relationships/font" Target="fonts/font6.fntdata"/><Relationship Id="rId63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4.fntdata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7.fntdata"/><Relationship Id="rId8" Type="http://schemas.openxmlformats.org/officeDocument/2006/relationships/slide" Target="slides/slide7.xml"/><Relationship Id="rId51" Type="http://schemas.openxmlformats.org/officeDocument/2006/relationships/font" Target="fonts/font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5.fntdata"/><Relationship Id="rId62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57" Type="http://schemas.openxmlformats.org/officeDocument/2006/relationships/font" Target="fonts/font8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3.fntdata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eksandra Wnuk" userId="d6d7dd4341f949dd" providerId="LiveId" clId="{9F16B3CB-4B64-40E4-A626-317360A23A35}"/>
    <pc:docChg chg="undo custSel addSld delSld modSld">
      <pc:chgData name="Aleksandra Wnuk" userId="d6d7dd4341f949dd" providerId="LiveId" clId="{9F16B3CB-4B64-40E4-A626-317360A23A35}" dt="2022-06-12T16:13:22.591" v="243" actId="14100"/>
      <pc:docMkLst>
        <pc:docMk/>
      </pc:docMkLst>
      <pc:sldChg chg="add del">
        <pc:chgData name="Aleksandra Wnuk" userId="d6d7dd4341f949dd" providerId="LiveId" clId="{9F16B3CB-4B64-40E4-A626-317360A23A35}" dt="2022-06-12T15:56:15.380" v="33" actId="47"/>
        <pc:sldMkLst>
          <pc:docMk/>
          <pc:sldMk cId="0" sldId="256"/>
        </pc:sldMkLst>
      </pc:sldChg>
      <pc:sldChg chg="add del">
        <pc:chgData name="Aleksandra Wnuk" userId="d6d7dd4341f949dd" providerId="LiveId" clId="{9F16B3CB-4B64-40E4-A626-317360A23A35}" dt="2022-06-12T16:11:40.055" v="238" actId="47"/>
        <pc:sldMkLst>
          <pc:docMk/>
          <pc:sldMk cId="0" sldId="258"/>
        </pc:sldMkLst>
      </pc:sldChg>
      <pc:sldChg chg="modSp add del mod">
        <pc:chgData name="Aleksandra Wnuk" userId="d6d7dd4341f949dd" providerId="LiveId" clId="{9F16B3CB-4B64-40E4-A626-317360A23A35}" dt="2022-06-12T15:58:24.215" v="40" actId="47"/>
        <pc:sldMkLst>
          <pc:docMk/>
          <pc:sldMk cId="0" sldId="259"/>
        </pc:sldMkLst>
        <pc:picChg chg="mod">
          <ac:chgData name="Aleksandra Wnuk" userId="d6d7dd4341f949dd" providerId="LiveId" clId="{9F16B3CB-4B64-40E4-A626-317360A23A35}" dt="2022-06-12T15:56:22.960" v="34" actId="1076"/>
          <ac:picMkLst>
            <pc:docMk/>
            <pc:sldMk cId="0" sldId="259"/>
            <ac:picMk id="110" creationId="{00000000-0000-0000-0000-000000000000}"/>
          </ac:picMkLst>
        </pc:picChg>
      </pc:sldChg>
      <pc:sldChg chg="add del">
        <pc:chgData name="Aleksandra Wnuk" userId="d6d7dd4341f949dd" providerId="LiveId" clId="{9F16B3CB-4B64-40E4-A626-317360A23A35}" dt="2022-06-12T15:58:23.388" v="39" actId="47"/>
        <pc:sldMkLst>
          <pc:docMk/>
          <pc:sldMk cId="0" sldId="260"/>
        </pc:sldMkLst>
      </pc:sldChg>
      <pc:sldChg chg="add del">
        <pc:chgData name="Aleksandra Wnuk" userId="d6d7dd4341f949dd" providerId="LiveId" clId="{9F16B3CB-4B64-40E4-A626-317360A23A35}" dt="2022-06-12T15:58:22.731" v="38" actId="47"/>
        <pc:sldMkLst>
          <pc:docMk/>
          <pc:sldMk cId="0" sldId="261"/>
        </pc:sldMkLst>
      </pc:sldChg>
      <pc:sldChg chg="add del">
        <pc:chgData name="Aleksandra Wnuk" userId="d6d7dd4341f949dd" providerId="LiveId" clId="{9F16B3CB-4B64-40E4-A626-317360A23A35}" dt="2022-06-12T15:58:22.018" v="37" actId="47"/>
        <pc:sldMkLst>
          <pc:docMk/>
          <pc:sldMk cId="0" sldId="262"/>
        </pc:sldMkLst>
      </pc:sldChg>
      <pc:sldChg chg="add del">
        <pc:chgData name="Aleksandra Wnuk" userId="d6d7dd4341f949dd" providerId="LiveId" clId="{9F16B3CB-4B64-40E4-A626-317360A23A35}" dt="2022-06-12T15:58:20.839" v="36" actId="47"/>
        <pc:sldMkLst>
          <pc:docMk/>
          <pc:sldMk cId="0" sldId="263"/>
        </pc:sldMkLst>
      </pc:sldChg>
      <pc:sldChg chg="modSp del mod">
        <pc:chgData name="Aleksandra Wnuk" userId="d6d7dd4341f949dd" providerId="LiveId" clId="{9F16B3CB-4B64-40E4-A626-317360A23A35}" dt="2022-06-12T16:02:26.189" v="100" actId="47"/>
        <pc:sldMkLst>
          <pc:docMk/>
          <pc:sldMk cId="0" sldId="264"/>
        </pc:sldMkLst>
        <pc:spChg chg="mod">
          <ac:chgData name="Aleksandra Wnuk" userId="d6d7dd4341f949dd" providerId="LiveId" clId="{9F16B3CB-4B64-40E4-A626-317360A23A35}" dt="2022-06-12T15:59:21.867" v="75" actId="27636"/>
          <ac:spMkLst>
            <pc:docMk/>
            <pc:sldMk cId="0" sldId="264"/>
            <ac:spMk id="154" creationId="{00000000-0000-0000-0000-000000000000}"/>
          </ac:spMkLst>
        </pc:spChg>
        <pc:picChg chg="mod">
          <ac:chgData name="Aleksandra Wnuk" userId="d6d7dd4341f949dd" providerId="LiveId" clId="{9F16B3CB-4B64-40E4-A626-317360A23A35}" dt="2022-06-12T15:59:12.033" v="73" actId="1076"/>
          <ac:picMkLst>
            <pc:docMk/>
            <pc:sldMk cId="0" sldId="264"/>
            <ac:picMk id="155" creationId="{00000000-0000-0000-0000-000000000000}"/>
          </ac:picMkLst>
        </pc:picChg>
        <pc:picChg chg="mod">
          <ac:chgData name="Aleksandra Wnuk" userId="d6d7dd4341f949dd" providerId="LiveId" clId="{9F16B3CB-4B64-40E4-A626-317360A23A35}" dt="2022-06-12T15:59:43.489" v="80" actId="1076"/>
          <ac:picMkLst>
            <pc:docMk/>
            <pc:sldMk cId="0" sldId="264"/>
            <ac:picMk id="156" creationId="{00000000-0000-0000-0000-000000000000}"/>
          </ac:picMkLst>
        </pc:picChg>
        <pc:picChg chg="mod">
          <ac:chgData name="Aleksandra Wnuk" userId="d6d7dd4341f949dd" providerId="LiveId" clId="{9F16B3CB-4B64-40E4-A626-317360A23A35}" dt="2022-06-12T15:59:32.093" v="76" actId="1076"/>
          <ac:picMkLst>
            <pc:docMk/>
            <pc:sldMk cId="0" sldId="264"/>
            <ac:picMk id="157" creationId="{00000000-0000-0000-0000-000000000000}"/>
          </ac:picMkLst>
        </pc:picChg>
        <pc:picChg chg="mod">
          <ac:chgData name="Aleksandra Wnuk" userId="d6d7dd4341f949dd" providerId="LiveId" clId="{9F16B3CB-4B64-40E4-A626-317360A23A35}" dt="2022-06-12T15:59:34.509" v="77" actId="1076"/>
          <ac:picMkLst>
            <pc:docMk/>
            <pc:sldMk cId="0" sldId="264"/>
            <ac:picMk id="158" creationId="{00000000-0000-0000-0000-000000000000}"/>
          </ac:picMkLst>
        </pc:picChg>
        <pc:picChg chg="mod">
          <ac:chgData name="Aleksandra Wnuk" userId="d6d7dd4341f949dd" providerId="LiveId" clId="{9F16B3CB-4B64-40E4-A626-317360A23A35}" dt="2022-06-12T15:59:36.685" v="78" actId="1076"/>
          <ac:picMkLst>
            <pc:docMk/>
            <pc:sldMk cId="0" sldId="264"/>
            <ac:picMk id="159" creationId="{00000000-0000-0000-0000-000000000000}"/>
          </ac:picMkLst>
        </pc:picChg>
        <pc:picChg chg="mod">
          <ac:chgData name="Aleksandra Wnuk" userId="d6d7dd4341f949dd" providerId="LiveId" clId="{9F16B3CB-4B64-40E4-A626-317360A23A35}" dt="2022-06-12T15:59:38.662" v="79" actId="1076"/>
          <ac:picMkLst>
            <pc:docMk/>
            <pc:sldMk cId="0" sldId="264"/>
            <ac:picMk id="160" creationId="{00000000-0000-0000-0000-000000000000}"/>
          </ac:picMkLst>
        </pc:picChg>
      </pc:sldChg>
      <pc:sldChg chg="add del">
        <pc:chgData name="Aleksandra Wnuk" userId="d6d7dd4341f949dd" providerId="LiveId" clId="{9F16B3CB-4B64-40E4-A626-317360A23A35}" dt="2022-06-12T16:11:41.597" v="239" actId="47"/>
        <pc:sldMkLst>
          <pc:docMk/>
          <pc:sldMk cId="0" sldId="265"/>
        </pc:sldMkLst>
      </pc:sldChg>
      <pc:sldChg chg="add del">
        <pc:chgData name="Aleksandra Wnuk" userId="d6d7dd4341f949dd" providerId="LiveId" clId="{9F16B3CB-4B64-40E4-A626-317360A23A35}" dt="2022-06-12T16:11:50.703" v="240" actId="47"/>
        <pc:sldMkLst>
          <pc:docMk/>
          <pc:sldMk cId="0" sldId="267"/>
        </pc:sldMkLst>
      </pc:sldChg>
      <pc:sldChg chg="add del">
        <pc:chgData name="Aleksandra Wnuk" userId="d6d7dd4341f949dd" providerId="LiveId" clId="{9F16B3CB-4B64-40E4-A626-317360A23A35}" dt="2022-06-12T16:06:33.951" v="133" actId="47"/>
        <pc:sldMkLst>
          <pc:docMk/>
          <pc:sldMk cId="0" sldId="268"/>
        </pc:sldMkLst>
      </pc:sldChg>
      <pc:sldChg chg="add del">
        <pc:chgData name="Aleksandra Wnuk" userId="d6d7dd4341f949dd" providerId="LiveId" clId="{9F16B3CB-4B64-40E4-A626-317360A23A35}" dt="2022-06-12T16:06:35.023" v="134" actId="47"/>
        <pc:sldMkLst>
          <pc:docMk/>
          <pc:sldMk cId="0" sldId="269"/>
        </pc:sldMkLst>
      </pc:sldChg>
      <pc:sldChg chg="add del">
        <pc:chgData name="Aleksandra Wnuk" userId="d6d7dd4341f949dd" providerId="LiveId" clId="{9F16B3CB-4B64-40E4-A626-317360A23A35}" dt="2022-06-12T16:06:32.813" v="132" actId="47"/>
        <pc:sldMkLst>
          <pc:docMk/>
          <pc:sldMk cId="0" sldId="270"/>
        </pc:sldMkLst>
      </pc:sldChg>
      <pc:sldChg chg="add del">
        <pc:chgData name="Aleksandra Wnuk" userId="d6d7dd4341f949dd" providerId="LiveId" clId="{9F16B3CB-4B64-40E4-A626-317360A23A35}" dt="2022-06-12T16:06:36.248" v="135" actId="47"/>
        <pc:sldMkLst>
          <pc:docMk/>
          <pc:sldMk cId="0" sldId="271"/>
        </pc:sldMkLst>
      </pc:sldChg>
      <pc:sldChg chg="add del">
        <pc:chgData name="Aleksandra Wnuk" userId="d6d7dd4341f949dd" providerId="LiveId" clId="{9F16B3CB-4B64-40E4-A626-317360A23A35}" dt="2022-06-12T16:06:29.962" v="131" actId="47"/>
        <pc:sldMkLst>
          <pc:docMk/>
          <pc:sldMk cId="0" sldId="272"/>
        </pc:sldMkLst>
      </pc:sldChg>
      <pc:sldChg chg="add del">
        <pc:chgData name="Aleksandra Wnuk" userId="d6d7dd4341f949dd" providerId="LiveId" clId="{9F16B3CB-4B64-40E4-A626-317360A23A35}" dt="2022-06-12T16:06:37.449" v="136" actId="47"/>
        <pc:sldMkLst>
          <pc:docMk/>
          <pc:sldMk cId="0" sldId="273"/>
        </pc:sldMkLst>
      </pc:sldChg>
      <pc:sldChg chg="add del">
        <pc:chgData name="Aleksandra Wnuk" userId="d6d7dd4341f949dd" providerId="LiveId" clId="{9F16B3CB-4B64-40E4-A626-317360A23A35}" dt="2022-06-12T16:06:39.088" v="137" actId="47"/>
        <pc:sldMkLst>
          <pc:docMk/>
          <pc:sldMk cId="0" sldId="274"/>
        </pc:sldMkLst>
      </pc:sldChg>
      <pc:sldChg chg="add del">
        <pc:chgData name="Aleksandra Wnuk" userId="d6d7dd4341f949dd" providerId="LiveId" clId="{9F16B3CB-4B64-40E4-A626-317360A23A35}" dt="2022-06-12T16:06:28.677" v="130" actId="47"/>
        <pc:sldMkLst>
          <pc:docMk/>
          <pc:sldMk cId="0" sldId="275"/>
        </pc:sldMkLst>
      </pc:sldChg>
      <pc:sldChg chg="modSp mod">
        <pc:chgData name="Aleksandra Wnuk" userId="d6d7dd4341f949dd" providerId="LiveId" clId="{9F16B3CB-4B64-40E4-A626-317360A23A35}" dt="2022-06-12T16:13:22.591" v="243" actId="14100"/>
        <pc:sldMkLst>
          <pc:docMk/>
          <pc:sldMk cId="0" sldId="276"/>
        </pc:sldMkLst>
        <pc:spChg chg="mod">
          <ac:chgData name="Aleksandra Wnuk" userId="d6d7dd4341f949dd" providerId="LiveId" clId="{9F16B3CB-4B64-40E4-A626-317360A23A35}" dt="2022-06-12T16:06:25.450" v="129" actId="1076"/>
          <ac:spMkLst>
            <pc:docMk/>
            <pc:sldMk cId="0" sldId="276"/>
            <ac:spMk id="267" creationId="{00000000-0000-0000-0000-000000000000}"/>
          </ac:spMkLst>
        </pc:spChg>
        <pc:picChg chg="mod">
          <ac:chgData name="Aleksandra Wnuk" userId="d6d7dd4341f949dd" providerId="LiveId" clId="{9F16B3CB-4B64-40E4-A626-317360A23A35}" dt="2022-06-12T16:12:58.945" v="242" actId="14100"/>
          <ac:picMkLst>
            <pc:docMk/>
            <pc:sldMk cId="0" sldId="276"/>
            <ac:picMk id="268" creationId="{00000000-0000-0000-0000-000000000000}"/>
          </ac:picMkLst>
        </pc:picChg>
        <pc:picChg chg="mod">
          <ac:chgData name="Aleksandra Wnuk" userId="d6d7dd4341f949dd" providerId="LiveId" clId="{9F16B3CB-4B64-40E4-A626-317360A23A35}" dt="2022-06-12T16:12:58.945" v="242" actId="14100"/>
          <ac:picMkLst>
            <pc:docMk/>
            <pc:sldMk cId="0" sldId="276"/>
            <ac:picMk id="269" creationId="{00000000-0000-0000-0000-000000000000}"/>
          </ac:picMkLst>
        </pc:picChg>
        <pc:picChg chg="mod">
          <ac:chgData name="Aleksandra Wnuk" userId="d6d7dd4341f949dd" providerId="LiveId" clId="{9F16B3CB-4B64-40E4-A626-317360A23A35}" dt="2022-06-12T16:12:58.945" v="242" actId="14100"/>
          <ac:picMkLst>
            <pc:docMk/>
            <pc:sldMk cId="0" sldId="276"/>
            <ac:picMk id="270" creationId="{00000000-0000-0000-0000-000000000000}"/>
          </ac:picMkLst>
        </pc:picChg>
        <pc:picChg chg="mod">
          <ac:chgData name="Aleksandra Wnuk" userId="d6d7dd4341f949dd" providerId="LiveId" clId="{9F16B3CB-4B64-40E4-A626-317360A23A35}" dt="2022-06-12T16:12:58.945" v="242" actId="14100"/>
          <ac:picMkLst>
            <pc:docMk/>
            <pc:sldMk cId="0" sldId="276"/>
            <ac:picMk id="271" creationId="{00000000-0000-0000-0000-000000000000}"/>
          </ac:picMkLst>
        </pc:picChg>
        <pc:picChg chg="mod">
          <ac:chgData name="Aleksandra Wnuk" userId="d6d7dd4341f949dd" providerId="LiveId" clId="{9F16B3CB-4B64-40E4-A626-317360A23A35}" dt="2022-06-12T16:12:58.945" v="242" actId="14100"/>
          <ac:picMkLst>
            <pc:docMk/>
            <pc:sldMk cId="0" sldId="276"/>
            <ac:picMk id="272" creationId="{00000000-0000-0000-0000-000000000000}"/>
          </ac:picMkLst>
        </pc:picChg>
        <pc:picChg chg="mod">
          <ac:chgData name="Aleksandra Wnuk" userId="d6d7dd4341f949dd" providerId="LiveId" clId="{9F16B3CB-4B64-40E4-A626-317360A23A35}" dt="2022-06-12T16:13:22.591" v="243" actId="14100"/>
          <ac:picMkLst>
            <pc:docMk/>
            <pc:sldMk cId="0" sldId="276"/>
            <ac:picMk id="273" creationId="{00000000-0000-0000-0000-000000000000}"/>
          </ac:picMkLst>
        </pc:picChg>
        <pc:picChg chg="mod">
          <ac:chgData name="Aleksandra Wnuk" userId="d6d7dd4341f949dd" providerId="LiveId" clId="{9F16B3CB-4B64-40E4-A626-317360A23A35}" dt="2022-06-12T16:13:22.591" v="243" actId="14100"/>
          <ac:picMkLst>
            <pc:docMk/>
            <pc:sldMk cId="0" sldId="276"/>
            <ac:picMk id="274" creationId="{00000000-0000-0000-0000-000000000000}"/>
          </ac:picMkLst>
        </pc:picChg>
        <pc:picChg chg="mod">
          <ac:chgData name="Aleksandra Wnuk" userId="d6d7dd4341f949dd" providerId="LiveId" clId="{9F16B3CB-4B64-40E4-A626-317360A23A35}" dt="2022-06-12T16:13:22.591" v="243" actId="14100"/>
          <ac:picMkLst>
            <pc:docMk/>
            <pc:sldMk cId="0" sldId="276"/>
            <ac:picMk id="275" creationId="{00000000-0000-0000-0000-000000000000}"/>
          </ac:picMkLst>
        </pc:picChg>
        <pc:picChg chg="mod">
          <ac:chgData name="Aleksandra Wnuk" userId="d6d7dd4341f949dd" providerId="LiveId" clId="{9F16B3CB-4B64-40E4-A626-317360A23A35}" dt="2022-06-12T16:13:22.591" v="243" actId="14100"/>
          <ac:picMkLst>
            <pc:docMk/>
            <pc:sldMk cId="0" sldId="276"/>
            <ac:picMk id="276" creationId="{00000000-0000-0000-0000-000000000000}"/>
          </ac:picMkLst>
        </pc:picChg>
      </pc:sldChg>
      <pc:sldChg chg="del">
        <pc:chgData name="Aleksandra Wnuk" userId="d6d7dd4341f949dd" providerId="LiveId" clId="{9F16B3CB-4B64-40E4-A626-317360A23A35}" dt="2022-06-12T16:09:10.591" v="183" actId="47"/>
        <pc:sldMkLst>
          <pc:docMk/>
          <pc:sldMk cId="0" sldId="278"/>
        </pc:sldMkLst>
      </pc:sldChg>
      <pc:sldChg chg="del">
        <pc:chgData name="Aleksandra Wnuk" userId="d6d7dd4341f949dd" providerId="LiveId" clId="{9F16B3CB-4B64-40E4-A626-317360A23A35}" dt="2022-06-12T16:09:14.749" v="184" actId="47"/>
        <pc:sldMkLst>
          <pc:docMk/>
          <pc:sldMk cId="0" sldId="280"/>
        </pc:sldMkLst>
      </pc:sldChg>
      <pc:sldChg chg="del">
        <pc:chgData name="Aleksandra Wnuk" userId="d6d7dd4341f949dd" providerId="LiveId" clId="{9F16B3CB-4B64-40E4-A626-317360A23A35}" dt="2022-06-12T16:09:19.964" v="185" actId="47"/>
        <pc:sldMkLst>
          <pc:docMk/>
          <pc:sldMk cId="0" sldId="281"/>
        </pc:sldMkLst>
      </pc:sldChg>
      <pc:sldChg chg="del">
        <pc:chgData name="Aleksandra Wnuk" userId="d6d7dd4341f949dd" providerId="LiveId" clId="{9F16B3CB-4B64-40E4-A626-317360A23A35}" dt="2022-06-12T16:09:22.421" v="186" actId="47"/>
        <pc:sldMkLst>
          <pc:docMk/>
          <pc:sldMk cId="0" sldId="283"/>
        </pc:sldMkLst>
      </pc:sldChg>
      <pc:sldChg chg="del">
        <pc:chgData name="Aleksandra Wnuk" userId="d6d7dd4341f949dd" providerId="LiveId" clId="{9F16B3CB-4B64-40E4-A626-317360A23A35}" dt="2022-06-12T16:09:25.597" v="187" actId="47"/>
        <pc:sldMkLst>
          <pc:docMk/>
          <pc:sldMk cId="0" sldId="284"/>
        </pc:sldMkLst>
      </pc:sldChg>
      <pc:sldChg chg="del">
        <pc:chgData name="Aleksandra Wnuk" userId="d6d7dd4341f949dd" providerId="LiveId" clId="{9F16B3CB-4B64-40E4-A626-317360A23A35}" dt="2022-06-12T16:09:26.770" v="188" actId="47"/>
        <pc:sldMkLst>
          <pc:docMk/>
          <pc:sldMk cId="0" sldId="285"/>
        </pc:sldMkLst>
      </pc:sldChg>
      <pc:sldChg chg="del">
        <pc:chgData name="Aleksandra Wnuk" userId="d6d7dd4341f949dd" providerId="LiveId" clId="{9F16B3CB-4B64-40E4-A626-317360A23A35}" dt="2022-06-12T16:09:28.553" v="189" actId="47"/>
        <pc:sldMkLst>
          <pc:docMk/>
          <pc:sldMk cId="0" sldId="286"/>
        </pc:sldMkLst>
      </pc:sldChg>
      <pc:sldChg chg="del">
        <pc:chgData name="Aleksandra Wnuk" userId="d6d7dd4341f949dd" providerId="LiveId" clId="{9F16B3CB-4B64-40E4-A626-317360A23A35}" dt="2022-06-12T16:09:31.683" v="190" actId="47"/>
        <pc:sldMkLst>
          <pc:docMk/>
          <pc:sldMk cId="0" sldId="288"/>
        </pc:sldMkLst>
      </pc:sldChg>
      <pc:sldChg chg="del">
        <pc:chgData name="Aleksandra Wnuk" userId="d6d7dd4341f949dd" providerId="LiveId" clId="{9F16B3CB-4B64-40E4-A626-317360A23A35}" dt="2022-06-12T16:09:33.074" v="191" actId="47"/>
        <pc:sldMkLst>
          <pc:docMk/>
          <pc:sldMk cId="0" sldId="289"/>
        </pc:sldMkLst>
      </pc:sldChg>
      <pc:sldChg chg="del">
        <pc:chgData name="Aleksandra Wnuk" userId="d6d7dd4341f949dd" providerId="LiveId" clId="{9F16B3CB-4B64-40E4-A626-317360A23A35}" dt="2022-06-12T16:09:34.499" v="192" actId="47"/>
        <pc:sldMkLst>
          <pc:docMk/>
          <pc:sldMk cId="0" sldId="290"/>
        </pc:sldMkLst>
      </pc:sldChg>
      <pc:sldChg chg="del">
        <pc:chgData name="Aleksandra Wnuk" userId="d6d7dd4341f949dd" providerId="LiveId" clId="{9F16B3CB-4B64-40E4-A626-317360A23A35}" dt="2022-06-12T16:09:40.511" v="193" actId="47"/>
        <pc:sldMkLst>
          <pc:docMk/>
          <pc:sldMk cId="0" sldId="292"/>
        </pc:sldMkLst>
      </pc:sldChg>
      <pc:sldChg chg="del">
        <pc:chgData name="Aleksandra Wnuk" userId="d6d7dd4341f949dd" providerId="LiveId" clId="{9F16B3CB-4B64-40E4-A626-317360A23A35}" dt="2022-06-12T16:09:45.279" v="194" actId="47"/>
        <pc:sldMkLst>
          <pc:docMk/>
          <pc:sldMk cId="0" sldId="294"/>
        </pc:sldMkLst>
      </pc:sldChg>
      <pc:sldChg chg="del">
        <pc:chgData name="Aleksandra Wnuk" userId="d6d7dd4341f949dd" providerId="LiveId" clId="{9F16B3CB-4B64-40E4-A626-317360A23A35}" dt="2022-06-12T16:09:47.094" v="195" actId="47"/>
        <pc:sldMkLst>
          <pc:docMk/>
          <pc:sldMk cId="0" sldId="295"/>
        </pc:sldMkLst>
      </pc:sldChg>
      <pc:sldChg chg="del">
        <pc:chgData name="Aleksandra Wnuk" userId="d6d7dd4341f949dd" providerId="LiveId" clId="{9F16B3CB-4B64-40E4-A626-317360A23A35}" dt="2022-06-12T16:09:49.709" v="196" actId="47"/>
        <pc:sldMkLst>
          <pc:docMk/>
          <pc:sldMk cId="0" sldId="297"/>
        </pc:sldMkLst>
      </pc:sldChg>
      <pc:sldChg chg="del">
        <pc:chgData name="Aleksandra Wnuk" userId="d6d7dd4341f949dd" providerId="LiveId" clId="{9F16B3CB-4B64-40E4-A626-317360A23A35}" dt="2022-06-12T16:09:51.208" v="197" actId="47"/>
        <pc:sldMkLst>
          <pc:docMk/>
          <pc:sldMk cId="0" sldId="298"/>
        </pc:sldMkLst>
      </pc:sldChg>
      <pc:sldChg chg="del">
        <pc:chgData name="Aleksandra Wnuk" userId="d6d7dd4341f949dd" providerId="LiveId" clId="{9F16B3CB-4B64-40E4-A626-317360A23A35}" dt="2022-06-12T16:09:53.643" v="198" actId="47"/>
        <pc:sldMkLst>
          <pc:docMk/>
          <pc:sldMk cId="0" sldId="300"/>
        </pc:sldMkLst>
      </pc:sldChg>
      <pc:sldChg chg="del">
        <pc:chgData name="Aleksandra Wnuk" userId="d6d7dd4341f949dd" providerId="LiveId" clId="{9F16B3CB-4B64-40E4-A626-317360A23A35}" dt="2022-06-12T16:09:54.904" v="199" actId="47"/>
        <pc:sldMkLst>
          <pc:docMk/>
          <pc:sldMk cId="0" sldId="301"/>
        </pc:sldMkLst>
      </pc:sldChg>
      <pc:sldChg chg="del">
        <pc:chgData name="Aleksandra Wnuk" userId="d6d7dd4341f949dd" providerId="LiveId" clId="{9F16B3CB-4B64-40E4-A626-317360A23A35}" dt="2022-06-12T16:09:56.886" v="200" actId="47"/>
        <pc:sldMkLst>
          <pc:docMk/>
          <pc:sldMk cId="0" sldId="303"/>
        </pc:sldMkLst>
      </pc:sldChg>
      <pc:sldChg chg="del">
        <pc:chgData name="Aleksandra Wnuk" userId="d6d7dd4341f949dd" providerId="LiveId" clId="{9F16B3CB-4B64-40E4-A626-317360A23A35}" dt="2022-06-12T16:09:58.822" v="201" actId="47"/>
        <pc:sldMkLst>
          <pc:docMk/>
          <pc:sldMk cId="0" sldId="304"/>
        </pc:sldMkLst>
      </pc:sldChg>
      <pc:sldChg chg="del">
        <pc:chgData name="Aleksandra Wnuk" userId="d6d7dd4341f949dd" providerId="LiveId" clId="{9F16B3CB-4B64-40E4-A626-317360A23A35}" dt="2022-06-12T16:10:00.640" v="202" actId="47"/>
        <pc:sldMkLst>
          <pc:docMk/>
          <pc:sldMk cId="0" sldId="306"/>
        </pc:sldMkLst>
      </pc:sldChg>
      <pc:sldChg chg="del">
        <pc:chgData name="Aleksandra Wnuk" userId="d6d7dd4341f949dd" providerId="LiveId" clId="{9F16B3CB-4B64-40E4-A626-317360A23A35}" dt="2022-06-12T16:10:02.009" v="203" actId="47"/>
        <pc:sldMkLst>
          <pc:docMk/>
          <pc:sldMk cId="0" sldId="307"/>
        </pc:sldMkLst>
      </pc:sldChg>
      <pc:sldChg chg="del">
        <pc:chgData name="Aleksandra Wnuk" userId="d6d7dd4341f949dd" providerId="LiveId" clId="{9F16B3CB-4B64-40E4-A626-317360A23A35}" dt="2022-06-12T16:10:03.818" v="204" actId="47"/>
        <pc:sldMkLst>
          <pc:docMk/>
          <pc:sldMk cId="0" sldId="309"/>
        </pc:sldMkLst>
      </pc:sldChg>
      <pc:sldChg chg="del">
        <pc:chgData name="Aleksandra Wnuk" userId="d6d7dd4341f949dd" providerId="LiveId" clId="{9F16B3CB-4B64-40E4-A626-317360A23A35}" dt="2022-06-12T16:10:04.927" v="205" actId="47"/>
        <pc:sldMkLst>
          <pc:docMk/>
          <pc:sldMk cId="0" sldId="310"/>
        </pc:sldMkLst>
      </pc:sldChg>
      <pc:sldChg chg="del">
        <pc:chgData name="Aleksandra Wnuk" userId="d6d7dd4341f949dd" providerId="LiveId" clId="{9F16B3CB-4B64-40E4-A626-317360A23A35}" dt="2022-06-12T16:10:07.319" v="206" actId="47"/>
        <pc:sldMkLst>
          <pc:docMk/>
          <pc:sldMk cId="0" sldId="312"/>
        </pc:sldMkLst>
      </pc:sldChg>
      <pc:sldChg chg="del">
        <pc:chgData name="Aleksandra Wnuk" userId="d6d7dd4341f949dd" providerId="LiveId" clId="{9F16B3CB-4B64-40E4-A626-317360A23A35}" dt="2022-06-12T16:10:09.453" v="207" actId="47"/>
        <pc:sldMkLst>
          <pc:docMk/>
          <pc:sldMk cId="0" sldId="314"/>
        </pc:sldMkLst>
      </pc:sldChg>
      <pc:sldChg chg="del">
        <pc:chgData name="Aleksandra Wnuk" userId="d6d7dd4341f949dd" providerId="LiveId" clId="{9F16B3CB-4B64-40E4-A626-317360A23A35}" dt="2022-06-12T16:10:12.213" v="208" actId="47"/>
        <pc:sldMkLst>
          <pc:docMk/>
          <pc:sldMk cId="0" sldId="316"/>
        </pc:sldMkLst>
      </pc:sldChg>
      <pc:sldChg chg="del">
        <pc:chgData name="Aleksandra Wnuk" userId="d6d7dd4341f949dd" providerId="LiveId" clId="{9F16B3CB-4B64-40E4-A626-317360A23A35}" dt="2022-06-12T16:10:13.643" v="209" actId="47"/>
        <pc:sldMkLst>
          <pc:docMk/>
          <pc:sldMk cId="0" sldId="317"/>
        </pc:sldMkLst>
      </pc:sldChg>
      <pc:sldChg chg="del">
        <pc:chgData name="Aleksandra Wnuk" userId="d6d7dd4341f949dd" providerId="LiveId" clId="{9F16B3CB-4B64-40E4-A626-317360A23A35}" dt="2022-06-12T16:10:18.075" v="210" actId="47"/>
        <pc:sldMkLst>
          <pc:docMk/>
          <pc:sldMk cId="0" sldId="320"/>
        </pc:sldMkLst>
      </pc:sldChg>
      <pc:sldChg chg="del">
        <pc:chgData name="Aleksandra Wnuk" userId="d6d7dd4341f949dd" providerId="LiveId" clId="{9F16B3CB-4B64-40E4-A626-317360A23A35}" dt="2022-06-12T16:10:19.484" v="211" actId="47"/>
        <pc:sldMkLst>
          <pc:docMk/>
          <pc:sldMk cId="0" sldId="321"/>
        </pc:sldMkLst>
      </pc:sldChg>
      <pc:sldChg chg="del">
        <pc:chgData name="Aleksandra Wnuk" userId="d6d7dd4341f949dd" providerId="LiveId" clId="{9F16B3CB-4B64-40E4-A626-317360A23A35}" dt="2022-06-12T16:10:20.497" v="212" actId="47"/>
        <pc:sldMkLst>
          <pc:docMk/>
          <pc:sldMk cId="0" sldId="322"/>
        </pc:sldMkLst>
      </pc:sldChg>
      <pc:sldChg chg="del">
        <pc:chgData name="Aleksandra Wnuk" userId="d6d7dd4341f949dd" providerId="LiveId" clId="{9F16B3CB-4B64-40E4-A626-317360A23A35}" dt="2022-06-12T16:10:22.630" v="213" actId="47"/>
        <pc:sldMkLst>
          <pc:docMk/>
          <pc:sldMk cId="0" sldId="323"/>
        </pc:sldMkLst>
      </pc:sldChg>
      <pc:sldChg chg="del">
        <pc:chgData name="Aleksandra Wnuk" userId="d6d7dd4341f949dd" providerId="LiveId" clId="{9F16B3CB-4B64-40E4-A626-317360A23A35}" dt="2022-06-12T16:10:25.228" v="214" actId="47"/>
        <pc:sldMkLst>
          <pc:docMk/>
          <pc:sldMk cId="0" sldId="325"/>
        </pc:sldMkLst>
      </pc:sldChg>
      <pc:sldChg chg="del">
        <pc:chgData name="Aleksandra Wnuk" userId="d6d7dd4341f949dd" providerId="LiveId" clId="{9F16B3CB-4B64-40E4-A626-317360A23A35}" dt="2022-06-12T16:10:26.315" v="215" actId="47"/>
        <pc:sldMkLst>
          <pc:docMk/>
          <pc:sldMk cId="0" sldId="326"/>
        </pc:sldMkLst>
      </pc:sldChg>
      <pc:sldChg chg="del">
        <pc:chgData name="Aleksandra Wnuk" userId="d6d7dd4341f949dd" providerId="LiveId" clId="{9F16B3CB-4B64-40E4-A626-317360A23A35}" dt="2022-06-12T16:10:27.633" v="216" actId="47"/>
        <pc:sldMkLst>
          <pc:docMk/>
          <pc:sldMk cId="0" sldId="327"/>
        </pc:sldMkLst>
      </pc:sldChg>
      <pc:sldChg chg="del">
        <pc:chgData name="Aleksandra Wnuk" userId="d6d7dd4341f949dd" providerId="LiveId" clId="{9F16B3CB-4B64-40E4-A626-317360A23A35}" dt="2022-06-12T16:10:31.165" v="217" actId="47"/>
        <pc:sldMkLst>
          <pc:docMk/>
          <pc:sldMk cId="0" sldId="329"/>
        </pc:sldMkLst>
      </pc:sldChg>
      <pc:sldChg chg="del">
        <pc:chgData name="Aleksandra Wnuk" userId="d6d7dd4341f949dd" providerId="LiveId" clId="{9F16B3CB-4B64-40E4-A626-317360A23A35}" dt="2022-06-12T16:10:32.850" v="218" actId="47"/>
        <pc:sldMkLst>
          <pc:docMk/>
          <pc:sldMk cId="0" sldId="330"/>
        </pc:sldMkLst>
      </pc:sldChg>
      <pc:sldChg chg="del">
        <pc:chgData name="Aleksandra Wnuk" userId="d6d7dd4341f949dd" providerId="LiveId" clId="{9F16B3CB-4B64-40E4-A626-317360A23A35}" dt="2022-06-12T16:10:36.562" v="219" actId="47"/>
        <pc:sldMkLst>
          <pc:docMk/>
          <pc:sldMk cId="0" sldId="333"/>
        </pc:sldMkLst>
      </pc:sldChg>
      <pc:sldChg chg="del">
        <pc:chgData name="Aleksandra Wnuk" userId="d6d7dd4341f949dd" providerId="LiveId" clId="{9F16B3CB-4B64-40E4-A626-317360A23A35}" dt="2022-06-12T16:10:38.674" v="220" actId="47"/>
        <pc:sldMkLst>
          <pc:docMk/>
          <pc:sldMk cId="0" sldId="334"/>
        </pc:sldMkLst>
      </pc:sldChg>
      <pc:sldChg chg="modSp mod">
        <pc:chgData name="Aleksandra Wnuk" userId="d6d7dd4341f949dd" providerId="LiveId" clId="{9F16B3CB-4B64-40E4-A626-317360A23A35}" dt="2022-06-12T15:58:29.945" v="44" actId="27636"/>
        <pc:sldMkLst>
          <pc:docMk/>
          <pc:sldMk cId="0" sldId="335"/>
        </pc:sldMkLst>
        <pc:spChg chg="mod">
          <ac:chgData name="Aleksandra Wnuk" userId="d6d7dd4341f949dd" providerId="LiveId" clId="{9F16B3CB-4B64-40E4-A626-317360A23A35}" dt="2022-06-12T15:58:29.945" v="44" actId="27636"/>
          <ac:spMkLst>
            <pc:docMk/>
            <pc:sldMk cId="0" sldId="335"/>
            <ac:spMk id="639" creationId="{00000000-0000-0000-0000-000000000000}"/>
          </ac:spMkLst>
        </pc:spChg>
      </pc:sldChg>
      <pc:sldChg chg="del">
        <pc:chgData name="Aleksandra Wnuk" userId="d6d7dd4341f949dd" providerId="LiveId" clId="{9F16B3CB-4B64-40E4-A626-317360A23A35}" dt="2022-06-12T16:10:40.204" v="221" actId="47"/>
        <pc:sldMkLst>
          <pc:docMk/>
          <pc:sldMk cId="0" sldId="336"/>
        </pc:sldMkLst>
      </pc:sldChg>
      <pc:sldChg chg="del">
        <pc:chgData name="Aleksandra Wnuk" userId="d6d7dd4341f949dd" providerId="LiveId" clId="{9F16B3CB-4B64-40E4-A626-317360A23A35}" dt="2022-06-12T16:10:41.750" v="222" actId="47"/>
        <pc:sldMkLst>
          <pc:docMk/>
          <pc:sldMk cId="0" sldId="337"/>
        </pc:sldMkLst>
      </pc:sldChg>
      <pc:sldChg chg="del">
        <pc:chgData name="Aleksandra Wnuk" userId="d6d7dd4341f949dd" providerId="LiveId" clId="{9F16B3CB-4B64-40E4-A626-317360A23A35}" dt="2022-06-12T16:10:43.948" v="223" actId="47"/>
        <pc:sldMkLst>
          <pc:docMk/>
          <pc:sldMk cId="0" sldId="339"/>
        </pc:sldMkLst>
      </pc:sldChg>
      <pc:sldChg chg="del">
        <pc:chgData name="Aleksandra Wnuk" userId="d6d7dd4341f949dd" providerId="LiveId" clId="{9F16B3CB-4B64-40E4-A626-317360A23A35}" dt="2022-06-12T16:08:39.997" v="182" actId="47"/>
        <pc:sldMkLst>
          <pc:docMk/>
          <pc:sldMk cId="0" sldId="340"/>
        </pc:sldMkLst>
      </pc:sldChg>
      <pc:sldChg chg="del">
        <pc:chgData name="Aleksandra Wnuk" userId="d6d7dd4341f949dd" providerId="LiveId" clId="{9F16B3CB-4B64-40E4-A626-317360A23A35}" dt="2022-06-12T16:08:39.321" v="181" actId="47"/>
        <pc:sldMkLst>
          <pc:docMk/>
          <pc:sldMk cId="0" sldId="341"/>
        </pc:sldMkLst>
      </pc:sldChg>
      <pc:sldChg chg="del">
        <pc:chgData name="Aleksandra Wnuk" userId="d6d7dd4341f949dd" providerId="LiveId" clId="{9F16B3CB-4B64-40E4-A626-317360A23A35}" dt="2022-06-12T16:08:38.773" v="180" actId="47"/>
        <pc:sldMkLst>
          <pc:docMk/>
          <pc:sldMk cId="0" sldId="342"/>
        </pc:sldMkLst>
      </pc:sldChg>
      <pc:sldChg chg="del">
        <pc:chgData name="Aleksandra Wnuk" userId="d6d7dd4341f949dd" providerId="LiveId" clId="{9F16B3CB-4B64-40E4-A626-317360A23A35}" dt="2022-06-12T16:08:38.076" v="179" actId="47"/>
        <pc:sldMkLst>
          <pc:docMk/>
          <pc:sldMk cId="0" sldId="343"/>
        </pc:sldMkLst>
      </pc:sldChg>
      <pc:sldChg chg="del">
        <pc:chgData name="Aleksandra Wnuk" userId="d6d7dd4341f949dd" providerId="LiveId" clId="{9F16B3CB-4B64-40E4-A626-317360A23A35}" dt="2022-06-12T16:08:37.645" v="178" actId="47"/>
        <pc:sldMkLst>
          <pc:docMk/>
          <pc:sldMk cId="0" sldId="344"/>
        </pc:sldMkLst>
      </pc:sldChg>
      <pc:sldChg chg="del">
        <pc:chgData name="Aleksandra Wnuk" userId="d6d7dd4341f949dd" providerId="LiveId" clId="{9F16B3CB-4B64-40E4-A626-317360A23A35}" dt="2022-06-12T16:08:37.194" v="177" actId="47"/>
        <pc:sldMkLst>
          <pc:docMk/>
          <pc:sldMk cId="0" sldId="345"/>
        </pc:sldMkLst>
      </pc:sldChg>
      <pc:sldChg chg="del">
        <pc:chgData name="Aleksandra Wnuk" userId="d6d7dd4341f949dd" providerId="LiveId" clId="{9F16B3CB-4B64-40E4-A626-317360A23A35}" dt="2022-06-12T16:08:36.704" v="176" actId="47"/>
        <pc:sldMkLst>
          <pc:docMk/>
          <pc:sldMk cId="0" sldId="346"/>
        </pc:sldMkLst>
      </pc:sldChg>
      <pc:sldChg chg="del">
        <pc:chgData name="Aleksandra Wnuk" userId="d6d7dd4341f949dd" providerId="LiveId" clId="{9F16B3CB-4B64-40E4-A626-317360A23A35}" dt="2022-06-12T16:08:36.241" v="175" actId="47"/>
        <pc:sldMkLst>
          <pc:docMk/>
          <pc:sldMk cId="0" sldId="347"/>
        </pc:sldMkLst>
      </pc:sldChg>
      <pc:sldChg chg="del">
        <pc:chgData name="Aleksandra Wnuk" userId="d6d7dd4341f949dd" providerId="LiveId" clId="{9F16B3CB-4B64-40E4-A626-317360A23A35}" dt="2022-06-12T16:08:35.705" v="174" actId="47"/>
        <pc:sldMkLst>
          <pc:docMk/>
          <pc:sldMk cId="0" sldId="348"/>
        </pc:sldMkLst>
      </pc:sldChg>
      <pc:sldChg chg="del">
        <pc:chgData name="Aleksandra Wnuk" userId="d6d7dd4341f949dd" providerId="LiveId" clId="{9F16B3CB-4B64-40E4-A626-317360A23A35}" dt="2022-06-12T16:08:35.077" v="173" actId="47"/>
        <pc:sldMkLst>
          <pc:docMk/>
          <pc:sldMk cId="0" sldId="349"/>
        </pc:sldMkLst>
      </pc:sldChg>
      <pc:sldChg chg="del">
        <pc:chgData name="Aleksandra Wnuk" userId="d6d7dd4341f949dd" providerId="LiveId" clId="{9F16B3CB-4B64-40E4-A626-317360A23A35}" dt="2022-06-12T16:08:34.457" v="172" actId="47"/>
        <pc:sldMkLst>
          <pc:docMk/>
          <pc:sldMk cId="0" sldId="350"/>
        </pc:sldMkLst>
      </pc:sldChg>
      <pc:sldChg chg="del">
        <pc:chgData name="Aleksandra Wnuk" userId="d6d7dd4341f949dd" providerId="LiveId" clId="{9F16B3CB-4B64-40E4-A626-317360A23A35}" dt="2022-06-12T16:08:33.839" v="171" actId="47"/>
        <pc:sldMkLst>
          <pc:docMk/>
          <pc:sldMk cId="0" sldId="351"/>
        </pc:sldMkLst>
      </pc:sldChg>
      <pc:sldChg chg="del">
        <pc:chgData name="Aleksandra Wnuk" userId="d6d7dd4341f949dd" providerId="LiveId" clId="{9F16B3CB-4B64-40E4-A626-317360A23A35}" dt="2022-06-12T16:08:33.110" v="170" actId="47"/>
        <pc:sldMkLst>
          <pc:docMk/>
          <pc:sldMk cId="0" sldId="352"/>
        </pc:sldMkLst>
      </pc:sldChg>
      <pc:sldChg chg="del">
        <pc:chgData name="Aleksandra Wnuk" userId="d6d7dd4341f949dd" providerId="LiveId" clId="{9F16B3CB-4B64-40E4-A626-317360A23A35}" dt="2022-06-12T16:08:32.579" v="169" actId="47"/>
        <pc:sldMkLst>
          <pc:docMk/>
          <pc:sldMk cId="0" sldId="353"/>
        </pc:sldMkLst>
      </pc:sldChg>
      <pc:sldChg chg="del">
        <pc:chgData name="Aleksandra Wnuk" userId="d6d7dd4341f949dd" providerId="LiveId" clId="{9F16B3CB-4B64-40E4-A626-317360A23A35}" dt="2022-06-12T16:08:31.994" v="168" actId="47"/>
        <pc:sldMkLst>
          <pc:docMk/>
          <pc:sldMk cId="0" sldId="354"/>
        </pc:sldMkLst>
      </pc:sldChg>
      <pc:sldChg chg="del">
        <pc:chgData name="Aleksandra Wnuk" userId="d6d7dd4341f949dd" providerId="LiveId" clId="{9F16B3CB-4B64-40E4-A626-317360A23A35}" dt="2022-06-12T16:08:31.329" v="167" actId="47"/>
        <pc:sldMkLst>
          <pc:docMk/>
          <pc:sldMk cId="0" sldId="355"/>
        </pc:sldMkLst>
      </pc:sldChg>
      <pc:sldChg chg="del">
        <pc:chgData name="Aleksandra Wnuk" userId="d6d7dd4341f949dd" providerId="LiveId" clId="{9F16B3CB-4B64-40E4-A626-317360A23A35}" dt="2022-06-12T16:08:30.690" v="166" actId="47"/>
        <pc:sldMkLst>
          <pc:docMk/>
          <pc:sldMk cId="0" sldId="356"/>
        </pc:sldMkLst>
      </pc:sldChg>
      <pc:sldChg chg="del">
        <pc:chgData name="Aleksandra Wnuk" userId="d6d7dd4341f949dd" providerId="LiveId" clId="{9F16B3CB-4B64-40E4-A626-317360A23A35}" dt="2022-06-12T16:08:30.087" v="165" actId="47"/>
        <pc:sldMkLst>
          <pc:docMk/>
          <pc:sldMk cId="0" sldId="357"/>
        </pc:sldMkLst>
      </pc:sldChg>
      <pc:sldChg chg="del">
        <pc:chgData name="Aleksandra Wnuk" userId="d6d7dd4341f949dd" providerId="LiveId" clId="{9F16B3CB-4B64-40E4-A626-317360A23A35}" dt="2022-06-12T16:08:29.427" v="164" actId="47"/>
        <pc:sldMkLst>
          <pc:docMk/>
          <pc:sldMk cId="0" sldId="358"/>
        </pc:sldMkLst>
      </pc:sldChg>
      <pc:sldChg chg="del">
        <pc:chgData name="Aleksandra Wnuk" userId="d6d7dd4341f949dd" providerId="LiveId" clId="{9F16B3CB-4B64-40E4-A626-317360A23A35}" dt="2022-06-12T16:08:28.407" v="163" actId="47"/>
        <pc:sldMkLst>
          <pc:docMk/>
          <pc:sldMk cId="0" sldId="359"/>
        </pc:sldMkLst>
      </pc:sldChg>
      <pc:sldChg chg="del">
        <pc:chgData name="Aleksandra Wnuk" userId="d6d7dd4341f949dd" providerId="LiveId" clId="{9F16B3CB-4B64-40E4-A626-317360A23A35}" dt="2022-06-12T16:08:27.771" v="162" actId="47"/>
        <pc:sldMkLst>
          <pc:docMk/>
          <pc:sldMk cId="0" sldId="360"/>
        </pc:sldMkLst>
      </pc:sldChg>
      <pc:sldChg chg="del">
        <pc:chgData name="Aleksandra Wnuk" userId="d6d7dd4341f949dd" providerId="LiveId" clId="{9F16B3CB-4B64-40E4-A626-317360A23A35}" dt="2022-06-12T16:08:26.882" v="161" actId="47"/>
        <pc:sldMkLst>
          <pc:docMk/>
          <pc:sldMk cId="0" sldId="361"/>
        </pc:sldMkLst>
      </pc:sldChg>
      <pc:sldChg chg="del">
        <pc:chgData name="Aleksandra Wnuk" userId="d6d7dd4341f949dd" providerId="LiveId" clId="{9F16B3CB-4B64-40E4-A626-317360A23A35}" dt="2022-06-12T16:10:46.429" v="224" actId="47"/>
        <pc:sldMkLst>
          <pc:docMk/>
          <pc:sldMk cId="0" sldId="364"/>
        </pc:sldMkLst>
      </pc:sldChg>
      <pc:sldChg chg="modSp del mod">
        <pc:chgData name="Aleksandra Wnuk" userId="d6d7dd4341f949dd" providerId="LiveId" clId="{9F16B3CB-4B64-40E4-A626-317360A23A35}" dt="2022-06-12T16:08:23.777" v="160" actId="47"/>
        <pc:sldMkLst>
          <pc:docMk/>
          <pc:sldMk cId="0" sldId="365"/>
        </pc:sldMkLst>
        <pc:spChg chg="mod">
          <ac:chgData name="Aleksandra Wnuk" userId="d6d7dd4341f949dd" providerId="LiveId" clId="{9F16B3CB-4B64-40E4-A626-317360A23A35}" dt="2022-06-12T15:58:29.954" v="45" actId="27636"/>
          <ac:spMkLst>
            <pc:docMk/>
            <pc:sldMk cId="0" sldId="365"/>
            <ac:spMk id="822" creationId="{00000000-0000-0000-0000-000000000000}"/>
          </ac:spMkLst>
        </pc:spChg>
      </pc:sldChg>
      <pc:sldChg chg="modSp del mod">
        <pc:chgData name="Aleksandra Wnuk" userId="d6d7dd4341f949dd" providerId="LiveId" clId="{9F16B3CB-4B64-40E4-A626-317360A23A35}" dt="2022-06-12T16:08:23.093" v="159" actId="47"/>
        <pc:sldMkLst>
          <pc:docMk/>
          <pc:sldMk cId="0" sldId="366"/>
        </pc:sldMkLst>
        <pc:spChg chg="mod">
          <ac:chgData name="Aleksandra Wnuk" userId="d6d7dd4341f949dd" providerId="LiveId" clId="{9F16B3CB-4B64-40E4-A626-317360A23A35}" dt="2022-06-12T15:58:29.962" v="46" actId="27636"/>
          <ac:spMkLst>
            <pc:docMk/>
            <pc:sldMk cId="0" sldId="366"/>
            <ac:spMk id="828" creationId="{00000000-0000-0000-0000-000000000000}"/>
          </ac:spMkLst>
        </pc:spChg>
      </pc:sldChg>
      <pc:sldChg chg="modSp del mod">
        <pc:chgData name="Aleksandra Wnuk" userId="d6d7dd4341f949dd" providerId="LiveId" clId="{9F16B3CB-4B64-40E4-A626-317360A23A35}" dt="2022-06-12T16:08:22.322" v="158" actId="47"/>
        <pc:sldMkLst>
          <pc:docMk/>
          <pc:sldMk cId="0" sldId="367"/>
        </pc:sldMkLst>
        <pc:spChg chg="mod">
          <ac:chgData name="Aleksandra Wnuk" userId="d6d7dd4341f949dd" providerId="LiveId" clId="{9F16B3CB-4B64-40E4-A626-317360A23A35}" dt="2022-06-12T15:58:29.967" v="47" actId="27636"/>
          <ac:spMkLst>
            <pc:docMk/>
            <pc:sldMk cId="0" sldId="367"/>
            <ac:spMk id="834" creationId="{00000000-0000-0000-0000-000000000000}"/>
          </ac:spMkLst>
        </pc:spChg>
      </pc:sldChg>
      <pc:sldChg chg="modSp del mod">
        <pc:chgData name="Aleksandra Wnuk" userId="d6d7dd4341f949dd" providerId="LiveId" clId="{9F16B3CB-4B64-40E4-A626-317360A23A35}" dt="2022-06-12T16:08:21.470" v="157" actId="47"/>
        <pc:sldMkLst>
          <pc:docMk/>
          <pc:sldMk cId="0" sldId="368"/>
        </pc:sldMkLst>
        <pc:spChg chg="mod">
          <ac:chgData name="Aleksandra Wnuk" userId="d6d7dd4341f949dd" providerId="LiveId" clId="{9F16B3CB-4B64-40E4-A626-317360A23A35}" dt="2022-06-12T15:58:29.972" v="48" actId="27636"/>
          <ac:spMkLst>
            <pc:docMk/>
            <pc:sldMk cId="0" sldId="368"/>
            <ac:spMk id="840" creationId="{00000000-0000-0000-0000-000000000000}"/>
          </ac:spMkLst>
        </pc:spChg>
      </pc:sldChg>
      <pc:sldChg chg="modSp del mod">
        <pc:chgData name="Aleksandra Wnuk" userId="d6d7dd4341f949dd" providerId="LiveId" clId="{9F16B3CB-4B64-40E4-A626-317360A23A35}" dt="2022-06-12T16:08:20.679" v="156" actId="47"/>
        <pc:sldMkLst>
          <pc:docMk/>
          <pc:sldMk cId="0" sldId="369"/>
        </pc:sldMkLst>
        <pc:spChg chg="mod">
          <ac:chgData name="Aleksandra Wnuk" userId="d6d7dd4341f949dd" providerId="LiveId" clId="{9F16B3CB-4B64-40E4-A626-317360A23A35}" dt="2022-06-12T15:58:29.978" v="49" actId="27636"/>
          <ac:spMkLst>
            <pc:docMk/>
            <pc:sldMk cId="0" sldId="369"/>
            <ac:spMk id="846" creationId="{00000000-0000-0000-0000-000000000000}"/>
          </ac:spMkLst>
        </pc:spChg>
      </pc:sldChg>
      <pc:sldChg chg="modSp del mod">
        <pc:chgData name="Aleksandra Wnuk" userId="d6d7dd4341f949dd" providerId="LiveId" clId="{9F16B3CB-4B64-40E4-A626-317360A23A35}" dt="2022-06-12T16:08:19.926" v="155" actId="47"/>
        <pc:sldMkLst>
          <pc:docMk/>
          <pc:sldMk cId="0" sldId="370"/>
        </pc:sldMkLst>
        <pc:spChg chg="mod">
          <ac:chgData name="Aleksandra Wnuk" userId="d6d7dd4341f949dd" providerId="LiveId" clId="{9F16B3CB-4B64-40E4-A626-317360A23A35}" dt="2022-06-12T15:58:29.983" v="50" actId="27636"/>
          <ac:spMkLst>
            <pc:docMk/>
            <pc:sldMk cId="0" sldId="370"/>
            <ac:spMk id="852" creationId="{00000000-0000-0000-0000-000000000000}"/>
          </ac:spMkLst>
        </pc:spChg>
      </pc:sldChg>
      <pc:sldChg chg="modSp del mod">
        <pc:chgData name="Aleksandra Wnuk" userId="d6d7dd4341f949dd" providerId="LiveId" clId="{9F16B3CB-4B64-40E4-A626-317360A23A35}" dt="2022-06-12T16:08:18.473" v="154" actId="47"/>
        <pc:sldMkLst>
          <pc:docMk/>
          <pc:sldMk cId="0" sldId="371"/>
        </pc:sldMkLst>
        <pc:spChg chg="mod">
          <ac:chgData name="Aleksandra Wnuk" userId="d6d7dd4341f949dd" providerId="LiveId" clId="{9F16B3CB-4B64-40E4-A626-317360A23A35}" dt="2022-06-12T15:58:29.989" v="51" actId="27636"/>
          <ac:spMkLst>
            <pc:docMk/>
            <pc:sldMk cId="0" sldId="371"/>
            <ac:spMk id="858" creationId="{00000000-0000-0000-0000-000000000000}"/>
          </ac:spMkLst>
        </pc:spChg>
      </pc:sldChg>
      <pc:sldChg chg="modSp mod">
        <pc:chgData name="Aleksandra Wnuk" userId="d6d7dd4341f949dd" providerId="LiveId" clId="{9F16B3CB-4B64-40E4-A626-317360A23A35}" dt="2022-06-12T15:58:29.995" v="52" actId="27636"/>
        <pc:sldMkLst>
          <pc:docMk/>
          <pc:sldMk cId="0" sldId="372"/>
        </pc:sldMkLst>
        <pc:spChg chg="mod">
          <ac:chgData name="Aleksandra Wnuk" userId="d6d7dd4341f949dd" providerId="LiveId" clId="{9F16B3CB-4B64-40E4-A626-317360A23A35}" dt="2022-06-12T15:58:29.995" v="52" actId="27636"/>
          <ac:spMkLst>
            <pc:docMk/>
            <pc:sldMk cId="0" sldId="372"/>
            <ac:spMk id="864" creationId="{00000000-0000-0000-0000-000000000000}"/>
          </ac:spMkLst>
        </pc:spChg>
      </pc:sldChg>
      <pc:sldChg chg="del">
        <pc:chgData name="Aleksandra Wnuk" userId="d6d7dd4341f949dd" providerId="LiveId" clId="{9F16B3CB-4B64-40E4-A626-317360A23A35}" dt="2022-06-12T16:10:51.541" v="225" actId="47"/>
        <pc:sldMkLst>
          <pc:docMk/>
          <pc:sldMk cId="0" sldId="374"/>
        </pc:sldMkLst>
      </pc:sldChg>
      <pc:sldChg chg="del">
        <pc:chgData name="Aleksandra Wnuk" userId="d6d7dd4341f949dd" providerId="LiveId" clId="{9F16B3CB-4B64-40E4-A626-317360A23A35}" dt="2022-06-12T16:10:56.973" v="227" actId="47"/>
        <pc:sldMkLst>
          <pc:docMk/>
          <pc:sldMk cId="0" sldId="375"/>
        </pc:sldMkLst>
      </pc:sldChg>
      <pc:sldChg chg="del">
        <pc:chgData name="Aleksandra Wnuk" userId="d6d7dd4341f949dd" providerId="LiveId" clId="{9F16B3CB-4B64-40E4-A626-317360A23A35}" dt="2022-06-12T16:10:53.664" v="226" actId="47"/>
        <pc:sldMkLst>
          <pc:docMk/>
          <pc:sldMk cId="0" sldId="376"/>
        </pc:sldMkLst>
      </pc:sldChg>
      <pc:sldChg chg="del">
        <pc:chgData name="Aleksandra Wnuk" userId="d6d7dd4341f949dd" providerId="LiveId" clId="{9F16B3CB-4B64-40E4-A626-317360A23A35}" dt="2022-06-12T16:10:58.215" v="228" actId="47"/>
        <pc:sldMkLst>
          <pc:docMk/>
          <pc:sldMk cId="0" sldId="377"/>
        </pc:sldMkLst>
      </pc:sldChg>
      <pc:sldChg chg="del">
        <pc:chgData name="Aleksandra Wnuk" userId="d6d7dd4341f949dd" providerId="LiveId" clId="{9F16B3CB-4B64-40E4-A626-317360A23A35}" dt="2022-06-12T16:10:59.439" v="229" actId="47"/>
        <pc:sldMkLst>
          <pc:docMk/>
          <pc:sldMk cId="0" sldId="378"/>
        </pc:sldMkLst>
      </pc:sldChg>
      <pc:sldChg chg="del">
        <pc:chgData name="Aleksandra Wnuk" userId="d6d7dd4341f949dd" providerId="LiveId" clId="{9F16B3CB-4B64-40E4-A626-317360A23A35}" dt="2022-06-12T16:08:04.567" v="153" actId="47"/>
        <pc:sldMkLst>
          <pc:docMk/>
          <pc:sldMk cId="0" sldId="380"/>
        </pc:sldMkLst>
      </pc:sldChg>
      <pc:sldChg chg="del">
        <pc:chgData name="Aleksandra Wnuk" userId="d6d7dd4341f949dd" providerId="LiveId" clId="{9F16B3CB-4B64-40E4-A626-317360A23A35}" dt="2022-06-12T16:11:04.180" v="230" actId="47"/>
        <pc:sldMkLst>
          <pc:docMk/>
          <pc:sldMk cId="0" sldId="382"/>
        </pc:sldMkLst>
      </pc:sldChg>
      <pc:sldChg chg="del">
        <pc:chgData name="Aleksandra Wnuk" userId="d6d7dd4341f949dd" providerId="LiveId" clId="{9F16B3CB-4B64-40E4-A626-317360A23A35}" dt="2022-06-12T16:11:07.071" v="232" actId="47"/>
        <pc:sldMkLst>
          <pc:docMk/>
          <pc:sldMk cId="0" sldId="383"/>
        </pc:sldMkLst>
      </pc:sldChg>
      <pc:sldChg chg="del">
        <pc:chgData name="Aleksandra Wnuk" userId="d6d7dd4341f949dd" providerId="LiveId" clId="{9F16B3CB-4B64-40E4-A626-317360A23A35}" dt="2022-06-12T16:11:06.126" v="231" actId="47"/>
        <pc:sldMkLst>
          <pc:docMk/>
          <pc:sldMk cId="0" sldId="384"/>
        </pc:sldMkLst>
      </pc:sldChg>
      <pc:sldChg chg="del">
        <pc:chgData name="Aleksandra Wnuk" userId="d6d7dd4341f949dd" providerId="LiveId" clId="{9F16B3CB-4B64-40E4-A626-317360A23A35}" dt="2022-06-12T16:11:13.581" v="233" actId="47"/>
        <pc:sldMkLst>
          <pc:docMk/>
          <pc:sldMk cId="0" sldId="386"/>
        </pc:sldMkLst>
      </pc:sldChg>
      <pc:sldChg chg="del">
        <pc:chgData name="Aleksandra Wnuk" userId="d6d7dd4341f949dd" providerId="LiveId" clId="{9F16B3CB-4B64-40E4-A626-317360A23A35}" dt="2022-06-12T16:07:58.234" v="152" actId="47"/>
        <pc:sldMkLst>
          <pc:docMk/>
          <pc:sldMk cId="0" sldId="387"/>
        </pc:sldMkLst>
      </pc:sldChg>
      <pc:sldChg chg="del">
        <pc:chgData name="Aleksandra Wnuk" userId="d6d7dd4341f949dd" providerId="LiveId" clId="{9F16B3CB-4B64-40E4-A626-317360A23A35}" dt="2022-06-12T16:07:57.593" v="151" actId="47"/>
        <pc:sldMkLst>
          <pc:docMk/>
          <pc:sldMk cId="0" sldId="388"/>
        </pc:sldMkLst>
      </pc:sldChg>
      <pc:sldChg chg="del">
        <pc:chgData name="Aleksandra Wnuk" userId="d6d7dd4341f949dd" providerId="LiveId" clId="{9F16B3CB-4B64-40E4-A626-317360A23A35}" dt="2022-06-12T16:07:56.877" v="150" actId="47"/>
        <pc:sldMkLst>
          <pc:docMk/>
          <pc:sldMk cId="0" sldId="389"/>
        </pc:sldMkLst>
      </pc:sldChg>
      <pc:sldChg chg="del">
        <pc:chgData name="Aleksandra Wnuk" userId="d6d7dd4341f949dd" providerId="LiveId" clId="{9F16B3CB-4B64-40E4-A626-317360A23A35}" dt="2022-06-12T16:07:56.191" v="149" actId="47"/>
        <pc:sldMkLst>
          <pc:docMk/>
          <pc:sldMk cId="0" sldId="390"/>
        </pc:sldMkLst>
      </pc:sldChg>
      <pc:sldChg chg="del">
        <pc:chgData name="Aleksandra Wnuk" userId="d6d7dd4341f949dd" providerId="LiveId" clId="{9F16B3CB-4B64-40E4-A626-317360A23A35}" dt="2022-06-12T16:07:55.156" v="148" actId="47"/>
        <pc:sldMkLst>
          <pc:docMk/>
          <pc:sldMk cId="0" sldId="391"/>
        </pc:sldMkLst>
      </pc:sldChg>
      <pc:sldChg chg="del">
        <pc:chgData name="Aleksandra Wnuk" userId="d6d7dd4341f949dd" providerId="LiveId" clId="{9F16B3CB-4B64-40E4-A626-317360A23A35}" dt="2022-06-12T16:11:22.216" v="234" actId="47"/>
        <pc:sldMkLst>
          <pc:docMk/>
          <pc:sldMk cId="0" sldId="394"/>
        </pc:sldMkLst>
      </pc:sldChg>
      <pc:sldChg chg="del">
        <pc:chgData name="Aleksandra Wnuk" userId="d6d7dd4341f949dd" providerId="LiveId" clId="{9F16B3CB-4B64-40E4-A626-317360A23A35}" dt="2022-06-12T16:11:24.060" v="235" actId="47"/>
        <pc:sldMkLst>
          <pc:docMk/>
          <pc:sldMk cId="0" sldId="397"/>
        </pc:sldMkLst>
      </pc:sldChg>
      <pc:sldChg chg="del">
        <pc:chgData name="Aleksandra Wnuk" userId="d6d7dd4341f949dd" providerId="LiveId" clId="{9F16B3CB-4B64-40E4-A626-317360A23A35}" dt="2022-06-12T16:11:25.865" v="236" actId="47"/>
        <pc:sldMkLst>
          <pc:docMk/>
          <pc:sldMk cId="0" sldId="400"/>
        </pc:sldMkLst>
      </pc:sldChg>
      <pc:sldChg chg="del">
        <pc:chgData name="Aleksandra Wnuk" userId="d6d7dd4341f949dd" providerId="LiveId" clId="{9F16B3CB-4B64-40E4-A626-317360A23A35}" dt="2022-06-12T16:11:27.684" v="237" actId="47"/>
        <pc:sldMkLst>
          <pc:docMk/>
          <pc:sldMk cId="0" sldId="402"/>
        </pc:sldMkLst>
      </pc:sldChg>
      <pc:sldChg chg="del">
        <pc:chgData name="Aleksandra Wnuk" userId="d6d7dd4341f949dd" providerId="LiveId" clId="{9F16B3CB-4B64-40E4-A626-317360A23A35}" dt="2022-06-12T16:07:47.816" v="147" actId="47"/>
        <pc:sldMkLst>
          <pc:docMk/>
          <pc:sldMk cId="0" sldId="403"/>
        </pc:sldMkLst>
      </pc:sldChg>
      <pc:sldChg chg="del">
        <pc:chgData name="Aleksandra Wnuk" userId="d6d7dd4341f949dd" providerId="LiveId" clId="{9F16B3CB-4B64-40E4-A626-317360A23A35}" dt="2022-06-12T16:07:47.202" v="146" actId="47"/>
        <pc:sldMkLst>
          <pc:docMk/>
          <pc:sldMk cId="0" sldId="404"/>
        </pc:sldMkLst>
      </pc:sldChg>
      <pc:sldChg chg="del">
        <pc:chgData name="Aleksandra Wnuk" userId="d6d7dd4341f949dd" providerId="LiveId" clId="{9F16B3CB-4B64-40E4-A626-317360A23A35}" dt="2022-06-12T16:07:46.534" v="145" actId="47"/>
        <pc:sldMkLst>
          <pc:docMk/>
          <pc:sldMk cId="0" sldId="405"/>
        </pc:sldMkLst>
      </pc:sldChg>
      <pc:sldChg chg="del">
        <pc:chgData name="Aleksandra Wnuk" userId="d6d7dd4341f949dd" providerId="LiveId" clId="{9F16B3CB-4B64-40E4-A626-317360A23A35}" dt="2022-06-12T16:07:45.767" v="144" actId="47"/>
        <pc:sldMkLst>
          <pc:docMk/>
          <pc:sldMk cId="0" sldId="406"/>
        </pc:sldMkLst>
      </pc:sldChg>
      <pc:sldChg chg="del">
        <pc:chgData name="Aleksandra Wnuk" userId="d6d7dd4341f949dd" providerId="LiveId" clId="{9F16B3CB-4B64-40E4-A626-317360A23A35}" dt="2022-06-12T16:07:44.573" v="143" actId="47"/>
        <pc:sldMkLst>
          <pc:docMk/>
          <pc:sldMk cId="0" sldId="407"/>
        </pc:sldMkLst>
      </pc:sldChg>
      <pc:sldChg chg="modSp add del mod">
        <pc:chgData name="Aleksandra Wnuk" userId="d6d7dd4341f949dd" providerId="LiveId" clId="{9F16B3CB-4B64-40E4-A626-317360A23A35}" dt="2022-06-12T15:59:51.933" v="83" actId="47"/>
        <pc:sldMkLst>
          <pc:docMk/>
          <pc:sldMk cId="1688776568" sldId="414"/>
        </pc:sldMkLst>
        <pc:spChg chg="mod">
          <ac:chgData name="Aleksandra Wnuk" userId="d6d7dd4341f949dd" providerId="LiveId" clId="{9F16B3CB-4B64-40E4-A626-317360A23A35}" dt="2022-06-12T15:59:46.903" v="82" actId="27636"/>
          <ac:spMkLst>
            <pc:docMk/>
            <pc:sldMk cId="1688776568" sldId="414"/>
            <ac:spMk id="154" creationId="{00000000-0000-0000-0000-000000000000}"/>
          </ac:spMkLst>
        </pc:spChg>
      </pc:sldChg>
      <pc:sldChg chg="modSp add del mod">
        <pc:chgData name="Aleksandra Wnuk" userId="d6d7dd4341f949dd" providerId="LiveId" clId="{9F16B3CB-4B64-40E4-A626-317360A23A35}" dt="2022-06-12T15:58:41.211" v="64" actId="47"/>
        <pc:sldMkLst>
          <pc:docMk/>
          <pc:sldMk cId="2224950364" sldId="414"/>
        </pc:sldMkLst>
        <pc:spChg chg="mod">
          <ac:chgData name="Aleksandra Wnuk" userId="d6d7dd4341f949dd" providerId="LiveId" clId="{9F16B3CB-4B64-40E4-A626-317360A23A35}" dt="2022-06-12T15:58:29.852" v="42" actId="27636"/>
          <ac:spMkLst>
            <pc:docMk/>
            <pc:sldMk cId="2224950364" sldId="414"/>
            <ac:spMk id="154" creationId="{00000000-0000-0000-0000-000000000000}"/>
          </ac:spMkLst>
        </pc:spChg>
      </pc:sldChg>
      <pc:sldChg chg="add del">
        <pc:chgData name="Aleksandra Wnuk" userId="d6d7dd4341f949dd" providerId="LiveId" clId="{9F16B3CB-4B64-40E4-A626-317360A23A35}" dt="2022-06-12T16:02:27.358" v="101" actId="47"/>
        <pc:sldMkLst>
          <pc:docMk/>
          <pc:sldMk cId="2369456834" sldId="414"/>
        </pc:sldMkLst>
      </pc:sldChg>
      <pc:sldChg chg="add del">
        <pc:chgData name="Aleksandra Wnuk" userId="d6d7dd4341f949dd" providerId="LiveId" clId="{9F16B3CB-4B64-40E4-A626-317360A23A35}" dt="2022-06-12T16:02:32.125" v="102" actId="47"/>
        <pc:sldMkLst>
          <pc:docMk/>
          <pc:sldMk cId="2227797624" sldId="415"/>
        </pc:sldMkLst>
      </pc:sldChg>
      <pc:sldChg chg="modSp add del mod">
        <pc:chgData name="Aleksandra Wnuk" userId="d6d7dd4341f949dd" providerId="LiveId" clId="{9F16B3CB-4B64-40E4-A626-317360A23A35}" dt="2022-06-12T15:58:51.020" v="71" actId="47"/>
        <pc:sldMkLst>
          <pc:docMk/>
          <pc:sldMk cId="3535053841" sldId="415"/>
        </pc:sldMkLst>
        <pc:spChg chg="mod">
          <ac:chgData name="Aleksandra Wnuk" userId="d6d7dd4341f949dd" providerId="LiveId" clId="{9F16B3CB-4B64-40E4-A626-317360A23A35}" dt="2022-06-12T15:58:31.043" v="55" actId="27636"/>
          <ac:spMkLst>
            <pc:docMk/>
            <pc:sldMk cId="3535053841" sldId="415"/>
            <ac:spMk id="154" creationId="{00000000-0000-0000-0000-000000000000}"/>
          </ac:spMkLst>
        </pc:spChg>
      </pc:sldChg>
      <pc:sldChg chg="modSp add del mod">
        <pc:chgData name="Aleksandra Wnuk" userId="d6d7dd4341f949dd" providerId="LiveId" clId="{9F16B3CB-4B64-40E4-A626-317360A23A35}" dt="2022-06-12T15:58:42.780" v="65" actId="47"/>
        <pc:sldMkLst>
          <pc:docMk/>
          <pc:sldMk cId="809688832" sldId="416"/>
        </pc:sldMkLst>
        <pc:spChg chg="mod">
          <ac:chgData name="Aleksandra Wnuk" userId="d6d7dd4341f949dd" providerId="LiveId" clId="{9F16B3CB-4B64-40E4-A626-317360A23A35}" dt="2022-06-12T15:58:31.336" v="57" actId="27636"/>
          <ac:spMkLst>
            <pc:docMk/>
            <pc:sldMk cId="809688832" sldId="416"/>
            <ac:spMk id="154" creationId="{00000000-0000-0000-0000-000000000000}"/>
          </ac:spMkLst>
        </pc:spChg>
      </pc:sldChg>
      <pc:sldChg chg="add del">
        <pc:chgData name="Aleksandra Wnuk" userId="d6d7dd4341f949dd" providerId="LiveId" clId="{9F16B3CB-4B64-40E4-A626-317360A23A35}" dt="2022-06-12T16:02:24.954" v="99" actId="47"/>
        <pc:sldMkLst>
          <pc:docMk/>
          <pc:sldMk cId="1975168372" sldId="416"/>
        </pc:sldMkLst>
      </pc:sldChg>
      <pc:sldChg chg="modSp add mod">
        <pc:chgData name="Aleksandra Wnuk" userId="d6d7dd4341f949dd" providerId="LiveId" clId="{9F16B3CB-4B64-40E4-A626-317360A23A35}" dt="2022-06-12T16:02:41.991" v="103" actId="1076"/>
        <pc:sldMkLst>
          <pc:docMk/>
          <pc:sldMk cId="1413430411" sldId="417"/>
        </pc:sldMkLst>
        <pc:spChg chg="mod">
          <ac:chgData name="Aleksandra Wnuk" userId="d6d7dd4341f949dd" providerId="LiveId" clId="{9F16B3CB-4B64-40E4-A626-317360A23A35}" dt="2022-06-12T16:00:06.872" v="91" actId="20577"/>
          <ac:spMkLst>
            <pc:docMk/>
            <pc:sldMk cId="1413430411" sldId="417"/>
            <ac:spMk id="154" creationId="{00000000-0000-0000-0000-000000000000}"/>
          </ac:spMkLst>
        </pc:spChg>
        <pc:picChg chg="mod">
          <ac:chgData name="Aleksandra Wnuk" userId="d6d7dd4341f949dd" providerId="LiveId" clId="{9F16B3CB-4B64-40E4-A626-317360A23A35}" dt="2022-06-12T16:01:57.216" v="95" actId="1076"/>
          <ac:picMkLst>
            <pc:docMk/>
            <pc:sldMk cId="1413430411" sldId="417"/>
            <ac:picMk id="155" creationId="{00000000-0000-0000-0000-000000000000}"/>
          </ac:picMkLst>
        </pc:picChg>
        <pc:picChg chg="mod">
          <ac:chgData name="Aleksandra Wnuk" userId="d6d7dd4341f949dd" providerId="LiveId" clId="{9F16B3CB-4B64-40E4-A626-317360A23A35}" dt="2022-06-12T16:02:41.991" v="103" actId="1076"/>
          <ac:picMkLst>
            <pc:docMk/>
            <pc:sldMk cId="1413430411" sldId="417"/>
            <ac:picMk id="156" creationId="{00000000-0000-0000-0000-000000000000}"/>
          </ac:picMkLst>
        </pc:picChg>
        <pc:picChg chg="mod">
          <ac:chgData name="Aleksandra Wnuk" userId="d6d7dd4341f949dd" providerId="LiveId" clId="{9F16B3CB-4B64-40E4-A626-317360A23A35}" dt="2022-06-12T16:02:12.411" v="96" actId="1076"/>
          <ac:picMkLst>
            <pc:docMk/>
            <pc:sldMk cId="1413430411" sldId="417"/>
            <ac:picMk id="157" creationId="{00000000-0000-0000-0000-000000000000}"/>
          </ac:picMkLst>
        </pc:picChg>
        <pc:picChg chg="mod">
          <ac:chgData name="Aleksandra Wnuk" userId="d6d7dd4341f949dd" providerId="LiveId" clId="{9F16B3CB-4B64-40E4-A626-317360A23A35}" dt="2022-06-12T16:02:17.121" v="97" actId="1076"/>
          <ac:picMkLst>
            <pc:docMk/>
            <pc:sldMk cId="1413430411" sldId="417"/>
            <ac:picMk id="158" creationId="{00000000-0000-0000-0000-000000000000}"/>
          </ac:picMkLst>
        </pc:picChg>
        <pc:picChg chg="mod">
          <ac:chgData name="Aleksandra Wnuk" userId="d6d7dd4341f949dd" providerId="LiveId" clId="{9F16B3CB-4B64-40E4-A626-317360A23A35}" dt="2022-06-12T16:01:46.738" v="93" actId="1076"/>
          <ac:picMkLst>
            <pc:docMk/>
            <pc:sldMk cId="1413430411" sldId="417"/>
            <ac:picMk id="159" creationId="{00000000-0000-0000-0000-000000000000}"/>
          </ac:picMkLst>
        </pc:picChg>
        <pc:picChg chg="mod">
          <ac:chgData name="Aleksandra Wnuk" userId="d6d7dd4341f949dd" providerId="LiveId" clId="{9F16B3CB-4B64-40E4-A626-317360A23A35}" dt="2022-06-12T16:01:52.497" v="94" actId="1076"/>
          <ac:picMkLst>
            <pc:docMk/>
            <pc:sldMk cId="1413430411" sldId="417"/>
            <ac:picMk id="160" creationId="{00000000-0000-0000-0000-000000000000}"/>
          </ac:picMkLst>
        </pc:picChg>
      </pc:sldChg>
      <pc:sldChg chg="modSp add del mod">
        <pc:chgData name="Aleksandra Wnuk" userId="d6d7dd4341f949dd" providerId="LiveId" clId="{9F16B3CB-4B64-40E4-A626-317360A23A35}" dt="2022-06-12T15:58:49.004" v="70" actId="47"/>
        <pc:sldMkLst>
          <pc:docMk/>
          <pc:sldMk cId="3365711435" sldId="417"/>
        </pc:sldMkLst>
        <pc:spChg chg="mod">
          <ac:chgData name="Aleksandra Wnuk" userId="d6d7dd4341f949dd" providerId="LiveId" clId="{9F16B3CB-4B64-40E4-A626-317360A23A35}" dt="2022-06-12T15:58:31.655" v="59" actId="27636"/>
          <ac:spMkLst>
            <pc:docMk/>
            <pc:sldMk cId="3365711435" sldId="417"/>
            <ac:spMk id="154" creationId="{00000000-0000-0000-0000-000000000000}"/>
          </ac:spMkLst>
        </pc:spChg>
      </pc:sldChg>
      <pc:sldChg chg="modSp add del mod">
        <pc:chgData name="Aleksandra Wnuk" userId="d6d7dd4341f949dd" providerId="LiveId" clId="{9F16B3CB-4B64-40E4-A626-317360A23A35}" dt="2022-06-12T16:06:51.993" v="142" actId="47"/>
        <pc:sldMkLst>
          <pc:docMk/>
          <pc:sldMk cId="1715573042" sldId="418"/>
        </pc:sldMkLst>
        <pc:spChg chg="mod">
          <ac:chgData name="Aleksandra Wnuk" userId="d6d7dd4341f949dd" providerId="LiveId" clId="{9F16B3CB-4B64-40E4-A626-317360A23A35}" dt="2022-06-12T16:06:49.137" v="141" actId="20577"/>
          <ac:spMkLst>
            <pc:docMk/>
            <pc:sldMk cId="1715573042" sldId="418"/>
            <ac:spMk id="267" creationId="{00000000-0000-0000-0000-000000000000}"/>
          </ac:spMkLst>
        </pc:spChg>
      </pc:sldChg>
      <pc:sldChg chg="add del">
        <pc:chgData name="Aleksandra Wnuk" userId="d6d7dd4341f949dd" providerId="LiveId" clId="{9F16B3CB-4B64-40E4-A626-317360A23A35}" dt="2022-06-12T16:02:22.387" v="98" actId="47"/>
        <pc:sldMkLst>
          <pc:docMk/>
          <pc:sldMk cId="1749335482" sldId="418"/>
        </pc:sldMkLst>
      </pc:sldChg>
      <pc:sldChg chg="modSp add del mod">
        <pc:chgData name="Aleksandra Wnuk" userId="d6d7dd4341f949dd" providerId="LiveId" clId="{9F16B3CB-4B64-40E4-A626-317360A23A35}" dt="2022-06-12T15:58:43.587" v="66" actId="47"/>
        <pc:sldMkLst>
          <pc:docMk/>
          <pc:sldMk cId="2025859656" sldId="418"/>
        </pc:sldMkLst>
        <pc:spChg chg="mod">
          <ac:chgData name="Aleksandra Wnuk" userId="d6d7dd4341f949dd" providerId="LiveId" clId="{9F16B3CB-4B64-40E4-A626-317360A23A35}" dt="2022-06-12T15:58:32.002" v="61" actId="27636"/>
          <ac:spMkLst>
            <pc:docMk/>
            <pc:sldMk cId="2025859656" sldId="418"/>
            <ac:spMk id="154" creationId="{00000000-0000-0000-0000-000000000000}"/>
          </ac:spMkLst>
        </pc:spChg>
      </pc:sldChg>
      <pc:sldChg chg="modSp add del mod">
        <pc:chgData name="Aleksandra Wnuk" userId="d6d7dd4341f949dd" providerId="LiveId" clId="{9F16B3CB-4B64-40E4-A626-317360A23A35}" dt="2022-06-12T15:58:47.944" v="69" actId="47"/>
        <pc:sldMkLst>
          <pc:docMk/>
          <pc:sldMk cId="3806310664" sldId="419"/>
        </pc:sldMkLst>
        <pc:spChg chg="mod">
          <ac:chgData name="Aleksandra Wnuk" userId="d6d7dd4341f949dd" providerId="LiveId" clId="{9F16B3CB-4B64-40E4-A626-317360A23A35}" dt="2022-06-12T15:58:32.492" v="63" actId="27636"/>
          <ac:spMkLst>
            <pc:docMk/>
            <pc:sldMk cId="3806310664" sldId="419"/>
            <ac:spMk id="154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132a91645de_4_2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132a91645de_4_2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1322bab3e21_1_11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1322bab3e21_1_11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132504c0fc1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132504c0fc1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1322bab3e21_1_5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1322bab3e21_1_5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1322bab3e21_1_3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1322bab3e21_1_3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132a5a09029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132a5a09029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1322bab3e21_1_3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1322bab3e21_1_3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1322bab3e21_1_3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1322bab3e21_1_3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1322bab3e21_1_4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1322bab3e21_1_4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1322bab3e21_1_10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1322bab3e21_1_10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1322bab3e21_1_10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1322bab3e21_1_10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32a91645de_4_2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132a91645de_4_2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1322bab3e21_1_4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1322bab3e21_1_4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132a5a09029_1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132a5a09029_1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1322bab3e21_1_4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Google Shape;561;g1322bab3e21_1_4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1322bab3e21_1_4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8" name="Google Shape;588;g1322bab3e21_1_4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1322bab3e21_1_4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8" name="Google Shape;608;g1322bab3e21_1_4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1322bab3e21_1_5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6" name="Google Shape;616;g1322bab3e21_1_5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1322bab3e21_1_5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6" name="Google Shape;636;g1322bab3e21_1_5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1322bab3e21_1_5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8" name="Google Shape;658;g1322bab3e21_1_5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g1322bab3e21_1_7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2" name="Google Shape;802;g1322bab3e21_1_7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g1322bab3e21_1_8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8" name="Google Shape;808;g1322bab3e21_1_8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322bab3e21_1_9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322bab3e21_1_9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752661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g132a91645de_4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1" name="Google Shape;861;g132a91645de_4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g131736491e7_2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7" name="Google Shape;867;g131736491e7_2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g132a91645de_4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9" name="Google Shape;909;g132a91645de_4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Google Shape;924;g132a91645de_4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5" name="Google Shape;925;g132a91645de_4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g132a91645de_4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1" name="Google Shape;951;g132a91645de_4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g132a91645de_4_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3" name="Google Shape;993;g132a91645de_4_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g132a91645de_4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9" name="Google Shape;999;g132a91645de_4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g132504c0fc1_3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9" name="Google Shape;1009;g132504c0fc1_3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g132a91645de_4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6" name="Google Shape;1016;g132a91645de_4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Google Shape;1025;g132a91645de_4_2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6" name="Google Shape;1026;g132a91645de_4_2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322bab3e21_1_5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1322bab3e21_1_5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Google Shape;1032;g132a91645de_4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3" name="Google Shape;1033;g132a91645de_4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Google Shape;1042;g132a91645de_4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3" name="Google Shape;1043;g132a91645de_4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g132a91645de_4_2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6" name="Google Shape;1086;g132a91645de_4_2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1" name="Google Shape;1091;g131736491e7_0_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2" name="Google Shape;1092;g131736491e7_0_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6" name="Google Shape;1096;g131736491e7_0_2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7" name="Google Shape;1097;g131736491e7_0_2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g1322bab3e21_1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2" name="Google Shape;1102;g1322bab3e21_1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9" name="Google Shape;1109;g1322bab3e21_1_2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0" name="Google Shape;1110;g1322bab3e21_1_2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" name="Google Shape;1114;g131736491e7_9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5" name="Google Shape;1115;g131736491e7_9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1322bab3e21_1_2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1322bab3e21_1_2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131736491e7_0_2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131736491e7_0_2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1322bab3e21_1_3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1322bab3e21_1_3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322bab3e21_1_1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1322bab3e21_1_1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1322bab3e21_1_1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1322bab3e21_1_1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Google Shape;11;p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1" name="Google Shape;71;p1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1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1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76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>
            <a:spLocks noGrp="1"/>
          </p:cNvSpPr>
          <p:nvPr>
            <p:ph type="body" idx="1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1" name="Google Shape;21;p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" name="Google Shape;26;p3"/>
          <p:cNvSpPr txBox="1">
            <a:spLocks noGrp="1"/>
          </p:cNvSpPr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4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Google Shape;30;p4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" name="Google Shape;35;p4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body" idx="1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body" idx="2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body" idx="1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4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8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Google Shape;52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8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" name="Google Shape;57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8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1" name="Google Shape;6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2" name="Google Shape;62;p9"/>
          <p:cNvSpPr txBox="1">
            <a:spLocks noGrp="1"/>
          </p:cNvSpPr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>
            <a:spLocks noGrp="1"/>
          </p:cNvSpPr>
          <p:nvPr>
            <p:ph type="body" idx="1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geometric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d.pl/ranking-przegladarek-internetowych/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gi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raignee19/IO-Endless-Runner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pl.wikipedia.org/wiki/Model-View-Controller#/media/Plik:Mvc-diagram.png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png"/><Relationship Id="rId5" Type="http://schemas.openxmlformats.org/officeDocument/2006/relationships/hyperlink" Target="https://en.wikipedia.org/wiki/%E2%86%94" TargetMode="External"/><Relationship Id="rId4" Type="http://schemas.openxmlformats.org/officeDocument/2006/relationships/hyperlink" Target="https://pl.wikipedia.org/wiki/Model-View-Controller#/media/Plik:Mvc-diagram.png" TargetMode="Externa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io-coin-hunter.herokuapp.com/" TargetMode="Externa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raignee19/IO-Endless-Runner" TargetMode="Externa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io-coin-hunter.herokuapp.com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gif"/><Relationship Id="rId5" Type="http://schemas.openxmlformats.org/officeDocument/2006/relationships/image" Target="../media/image1.gif"/><Relationship Id="rId4" Type="http://schemas.openxmlformats.org/officeDocument/2006/relationships/image" Target="../media/image5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>
            <a:spLocks noGrp="1"/>
          </p:cNvSpPr>
          <p:nvPr>
            <p:ph type="ctrTitle"/>
          </p:nvPr>
        </p:nvSpPr>
        <p:spPr>
          <a:xfrm>
            <a:off x="598100" y="1775225"/>
            <a:ext cx="8222100" cy="94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" sz="5000" b="1"/>
              <a:t>COIN HUNTER</a:t>
            </a:r>
            <a:endParaRPr sz="5000" b="1"/>
          </a:p>
        </p:txBody>
      </p:sp>
      <p:pic>
        <p:nvPicPr>
          <p:cNvPr id="86" name="Google Shape;8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12175" y="2034850"/>
            <a:ext cx="437700" cy="42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3750" y="2034850"/>
            <a:ext cx="437700" cy="42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20600" y="2034850"/>
            <a:ext cx="437700" cy="42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48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l"/>
              <a:t>Pixel art na stronie</a:t>
            </a:r>
            <a:endParaRPr/>
          </a:p>
        </p:txBody>
      </p:sp>
      <p:pic>
        <p:nvPicPr>
          <p:cNvPr id="368" name="Google Shape;368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3821529"/>
            <a:ext cx="5774101" cy="866658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33150" y="2629760"/>
            <a:ext cx="5774100" cy="91821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1305194"/>
            <a:ext cx="5774100" cy="10509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0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57800" cy="152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l" sz="2900"/>
              <a:t>Gra jest typu Endless Runner, cel: najdłuższy dystans</a:t>
            </a:r>
            <a:endParaRPr sz="29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l" sz="2900"/>
              <a:t>- demo</a:t>
            </a:r>
            <a:endParaRPr sz="2900"/>
          </a:p>
        </p:txBody>
      </p:sp>
      <p:pic>
        <p:nvPicPr>
          <p:cNvPr id="381" name="Google Shape;381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0237" y="1906975"/>
            <a:ext cx="2455225" cy="2455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53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112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" sz="2900"/>
              <a:t>Do zdobycia w grze są monety, które można wymienić na grafiki - awatary (</a:t>
            </a:r>
            <a:r>
              <a:rPr lang="pl" sz="2900" i="1"/>
              <a:t>skins</a:t>
            </a:r>
            <a:r>
              <a:rPr lang="pl" sz="2900"/>
              <a:t>) w grze</a:t>
            </a:r>
            <a:endParaRPr sz="2900"/>
          </a:p>
        </p:txBody>
      </p:sp>
      <p:pic>
        <p:nvPicPr>
          <p:cNvPr id="398" name="Google Shape;398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225" y="1680500"/>
            <a:ext cx="5637826" cy="3024451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p53"/>
          <p:cNvSpPr txBox="1"/>
          <p:nvPr/>
        </p:nvSpPr>
        <p:spPr>
          <a:xfrm>
            <a:off x="6539650" y="1680500"/>
            <a:ext cx="2329800" cy="21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rPr>
              <a:t>Aktualnie dostępnych jest 5 grafik, które można odblokowywać poprzez zakup ich w zakładce </a:t>
            </a:r>
            <a:r>
              <a:rPr lang="pl" i="1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rPr>
              <a:t>Shop</a:t>
            </a:r>
            <a:r>
              <a:rPr lang="pl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rPr>
              <a:t> za uzbierane w grze monety. Odblokowane grafiki można wykorzystywać jako awatary na forum</a:t>
            </a:r>
            <a:endParaRPr>
              <a:solidFill>
                <a:srgbClr val="3C78D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56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l" sz="2900"/>
              <a:t>Rozmiar okna gry: 800 x 400 px</a:t>
            </a:r>
            <a:endParaRPr sz="2900"/>
          </a:p>
        </p:txBody>
      </p:sp>
      <p:sp>
        <p:nvSpPr>
          <p:cNvPr id="416" name="Google Shape;416;p56"/>
          <p:cNvSpPr txBox="1"/>
          <p:nvPr/>
        </p:nvSpPr>
        <p:spPr>
          <a:xfrm>
            <a:off x="5845075" y="1563175"/>
            <a:ext cx="2322900" cy="276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 sz="160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.game-container </a:t>
            </a:r>
            <a:r>
              <a:rPr lang="pl" sz="16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60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 sz="16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pl" sz="1600">
                <a:solidFill>
                  <a:srgbClr val="FF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width</a:t>
            </a:r>
            <a:r>
              <a:rPr lang="pl" sz="16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pl" sz="1600">
                <a:solidFill>
                  <a:srgbClr val="09865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800px</a:t>
            </a:r>
            <a:r>
              <a:rPr lang="pl" sz="16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60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 sz="16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pl" sz="1600">
                <a:solidFill>
                  <a:srgbClr val="FF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height</a:t>
            </a:r>
            <a:r>
              <a:rPr lang="pl" sz="16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pl" sz="1600">
                <a:solidFill>
                  <a:srgbClr val="09865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400px</a:t>
            </a:r>
            <a:r>
              <a:rPr lang="pl" sz="16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60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 sz="16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pl" sz="1600" i="1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/* … */</a:t>
            </a:r>
            <a:endParaRPr sz="1600" i="1">
              <a:solidFill>
                <a:srgbClr val="008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 sz="16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600" i="1">
              <a:solidFill>
                <a:srgbClr val="008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1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17" name="Google Shape;417;p56"/>
          <p:cNvPicPr preferRelativeResize="0"/>
          <p:nvPr/>
        </p:nvPicPr>
        <p:blipFill rotWithShape="1">
          <a:blip r:embed="rId3">
            <a:alphaModFix/>
          </a:blip>
          <a:srcRect l="1550" t="2220" r="-1550" b="-2219"/>
          <a:stretch/>
        </p:blipFill>
        <p:spPr>
          <a:xfrm>
            <a:off x="556950" y="1254825"/>
            <a:ext cx="4843350" cy="338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59"/>
          <p:cNvSpPr txBox="1">
            <a:spLocks noGrp="1"/>
          </p:cNvSpPr>
          <p:nvPr>
            <p:ph type="title"/>
          </p:nvPr>
        </p:nvSpPr>
        <p:spPr>
          <a:xfrm>
            <a:off x="238500" y="410000"/>
            <a:ext cx="4441200" cy="28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l" sz="2900"/>
              <a:t>W warstwie </a:t>
            </a:r>
            <a:endParaRPr sz="2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l" sz="2900"/>
              <a:t>społecznościowej każdy </a:t>
            </a:r>
            <a:endParaRPr sz="2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l" sz="2900"/>
              <a:t>ma swój profil, a na nim: </a:t>
            </a:r>
            <a:endParaRPr sz="2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l" sz="2900"/>
              <a:t>rekord (</a:t>
            </a:r>
            <a:r>
              <a:rPr lang="pl" sz="2900" i="1"/>
              <a:t>longest distance</a:t>
            </a:r>
            <a:r>
              <a:rPr lang="pl" sz="2900"/>
              <a:t>), liczbę monet (</a:t>
            </a:r>
            <a:r>
              <a:rPr lang="pl" sz="2900" i="1"/>
              <a:t>coins</a:t>
            </a:r>
            <a:r>
              <a:rPr lang="pl" sz="2900"/>
              <a:t>), </a:t>
            </a:r>
            <a:endParaRPr sz="2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l" sz="2900"/>
              <a:t>awatar (</a:t>
            </a:r>
            <a:r>
              <a:rPr lang="pl" sz="2900" i="1"/>
              <a:t>skin</a:t>
            </a:r>
            <a:r>
              <a:rPr lang="pl" sz="2900"/>
              <a:t>)</a:t>
            </a:r>
            <a:endParaRPr sz="2900"/>
          </a:p>
        </p:txBody>
      </p:sp>
      <p:pic>
        <p:nvPicPr>
          <p:cNvPr id="434" name="Google Shape;434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7675" y="277050"/>
            <a:ext cx="4198624" cy="4464500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Google Shape;435;p59"/>
          <p:cNvSpPr txBox="1"/>
          <p:nvPr/>
        </p:nvSpPr>
        <p:spPr>
          <a:xfrm>
            <a:off x="270850" y="3585850"/>
            <a:ext cx="39240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rgbClr val="6D9EEB"/>
                </a:solidFill>
                <a:latin typeface="Roboto"/>
                <a:ea typeface="Roboto"/>
                <a:cs typeface="Roboto"/>
                <a:sym typeface="Roboto"/>
              </a:rPr>
              <a:t>dodatkowo każdy użytkownik na swoim profilu ma dostęp do wszystkich odblokowanych przez siebie awatarów oraz może decydować o tym, którego awatara aktualnie używa</a:t>
            </a:r>
            <a:endParaRPr>
              <a:solidFill>
                <a:srgbClr val="6D9EE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62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99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l" sz="2900"/>
              <a:t>Każdy ma możliwość odwiedzenia profilu innego gracza</a:t>
            </a:r>
            <a:endParaRPr sz="2900"/>
          </a:p>
        </p:txBody>
      </p:sp>
      <p:pic>
        <p:nvPicPr>
          <p:cNvPr id="452" name="Google Shape;452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3150" y="1605500"/>
            <a:ext cx="5574499" cy="2990476"/>
          </a:xfrm>
          <a:prstGeom prst="rect">
            <a:avLst/>
          </a:prstGeom>
          <a:noFill/>
          <a:ln>
            <a:noFill/>
          </a:ln>
        </p:spPr>
      </p:pic>
      <p:sp>
        <p:nvSpPr>
          <p:cNvPr id="453" name="Google Shape;453;p62"/>
          <p:cNvSpPr txBox="1"/>
          <p:nvPr/>
        </p:nvSpPr>
        <p:spPr>
          <a:xfrm>
            <a:off x="6212650" y="1946150"/>
            <a:ext cx="2796900" cy="16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rPr>
              <a:t>będąc na profilu innego gracza mamy wgląd m. in. w jego wyniki w grze (liczbę monet i maksymalny przebiegnięty dystans) oraz kolekcję odblokowanych przez niego awatarów</a:t>
            </a:r>
            <a:endParaRPr>
              <a:solidFill>
                <a:srgbClr val="3C78D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65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l" sz="2900"/>
              <a:t>Każdy będzie mógł pisać posty na swoim profilu</a:t>
            </a:r>
            <a:endParaRPr sz="2900"/>
          </a:p>
        </p:txBody>
      </p:sp>
      <p:sp>
        <p:nvSpPr>
          <p:cNvPr id="470" name="Google Shape;470;p65"/>
          <p:cNvSpPr txBox="1"/>
          <p:nvPr/>
        </p:nvSpPr>
        <p:spPr>
          <a:xfrm>
            <a:off x="6369325" y="1363825"/>
            <a:ext cx="2727000" cy="23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rPr>
              <a:t>posty umieszczać można w zakładce forum</a:t>
            </a:r>
            <a:endParaRPr>
              <a:solidFill>
                <a:srgbClr val="3C78D8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rPr>
              <a:t>w skład postu wchodzi tytuł (opcjonalny), oraz treść (możliwe jest umieszczanie textart)</a:t>
            </a:r>
            <a:endParaRPr>
              <a:solidFill>
                <a:srgbClr val="3C78D8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rPr>
              <a:t>każdy post opatrzony jest datą i godzinę publikacji oraz loginem autora, który po kliknięciu przekierowuje na jego profil</a:t>
            </a:r>
            <a:endParaRPr>
              <a:solidFill>
                <a:srgbClr val="3C78D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71" name="Google Shape;471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363825"/>
            <a:ext cx="5834602" cy="3130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68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l" sz="2900"/>
              <a:t>Prowadzony jest ranking najlepszych dziesięciu graczy</a:t>
            </a:r>
            <a:endParaRPr sz="2900"/>
          </a:p>
        </p:txBody>
      </p:sp>
      <p:pic>
        <p:nvPicPr>
          <p:cNvPr id="488" name="Google Shape;488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714500"/>
            <a:ext cx="4967552" cy="2900976"/>
          </a:xfrm>
          <a:prstGeom prst="rect">
            <a:avLst/>
          </a:prstGeom>
          <a:noFill/>
          <a:ln>
            <a:noFill/>
          </a:ln>
        </p:spPr>
      </p:pic>
      <p:sp>
        <p:nvSpPr>
          <p:cNvPr id="489" name="Google Shape;489;p68"/>
          <p:cNvSpPr txBox="1"/>
          <p:nvPr/>
        </p:nvSpPr>
        <p:spPr>
          <a:xfrm>
            <a:off x="5892450" y="1928375"/>
            <a:ext cx="29091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rPr>
              <a:t>prowadzone są dwa rankingi:</a:t>
            </a:r>
            <a:endParaRPr>
              <a:solidFill>
                <a:srgbClr val="3C78D8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400"/>
              <a:buFont typeface="Roboto"/>
              <a:buChar char="-"/>
            </a:pPr>
            <a:r>
              <a:rPr lang="pl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rPr>
              <a:t>po ilości aktualnie zgromadzonych monet</a:t>
            </a:r>
            <a:endParaRPr>
              <a:solidFill>
                <a:srgbClr val="3C78D8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400"/>
              <a:buFont typeface="Roboto"/>
              <a:buChar char="-"/>
            </a:pPr>
            <a:r>
              <a:rPr lang="pl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rPr>
              <a:t>po najdłuższym przebiegniętym jednorazowo dystansie</a:t>
            </a:r>
            <a:endParaRPr>
              <a:solidFill>
                <a:srgbClr val="3C78D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70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14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" sz="2900"/>
              <a:t>Sterowanie grą za pomocą strzałki w górę i spacji</a:t>
            </a:r>
            <a:endParaRPr sz="29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" sz="2900"/>
              <a:t>- demo</a:t>
            </a:r>
            <a:endParaRPr sz="2900"/>
          </a:p>
        </p:txBody>
      </p:sp>
      <p:pic>
        <p:nvPicPr>
          <p:cNvPr id="500" name="Google Shape;500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6675" y="2549900"/>
            <a:ext cx="2405371" cy="76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50850" y="2549912"/>
            <a:ext cx="1138350" cy="76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72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118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" sz="2900"/>
              <a:t>Gra przyspiesza z czasem</a:t>
            </a:r>
            <a:endParaRPr sz="29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" sz="2900"/>
              <a:t>- demo</a:t>
            </a:r>
            <a:endParaRPr sz="2900"/>
          </a:p>
        </p:txBody>
      </p:sp>
      <p:pic>
        <p:nvPicPr>
          <p:cNvPr id="512" name="Google Shape;512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958700"/>
            <a:ext cx="2126550" cy="212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1000"/>
                                        <p:tgtEl>
                                          <p:spTgt spid="5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>
            <a:spLocks noGrp="1"/>
          </p:cNvSpPr>
          <p:nvPr>
            <p:ph type="ctrTitle"/>
          </p:nvPr>
        </p:nvSpPr>
        <p:spPr>
          <a:xfrm>
            <a:off x="598100" y="1775225"/>
            <a:ext cx="8222100" cy="94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" sz="5000" b="1"/>
              <a:t>COIN HUNTER</a:t>
            </a:r>
            <a:endParaRPr sz="5000" b="1"/>
          </a:p>
        </p:txBody>
      </p:sp>
      <p:sp>
        <p:nvSpPr>
          <p:cNvPr id="94" name="Google Shape;94;p14"/>
          <p:cNvSpPr txBox="1">
            <a:spLocks noGrp="1"/>
          </p:cNvSpPr>
          <p:nvPr>
            <p:ph type="subTitle" idx="1"/>
          </p:nvPr>
        </p:nvSpPr>
        <p:spPr>
          <a:xfrm>
            <a:off x="598100" y="2715976"/>
            <a:ext cx="8222100" cy="232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" sz="1600" i="1">
                <a:solidFill>
                  <a:srgbClr val="A4C2F4"/>
                </a:solidFill>
              </a:rPr>
              <a:t>przeglądarkowa aplikacja z grą typu Endless Runner oraz warstwą społecznościową</a:t>
            </a:r>
            <a:endParaRPr sz="1600" i="1">
              <a:solidFill>
                <a:srgbClr val="A4C2F4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i="1">
              <a:solidFill>
                <a:srgbClr val="A4C2F4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i="1">
              <a:solidFill>
                <a:srgbClr val="A4C2F4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i="1">
              <a:solidFill>
                <a:srgbClr val="A4C2F4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i="1">
              <a:solidFill>
                <a:srgbClr val="A4C2F4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i="1">
              <a:solidFill>
                <a:srgbClr val="A4C2F4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500" i="1">
              <a:solidFill>
                <a:srgbClr val="A4C2F4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500" i="1">
              <a:solidFill>
                <a:srgbClr val="A4C2F4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" sz="1300" i="1">
                <a:solidFill>
                  <a:srgbClr val="A4C2F4"/>
                </a:solidFill>
              </a:rPr>
              <a:t>stworzona w ramach projektu z przedmiotu Inżynieria Oprogramowania</a:t>
            </a:r>
            <a:endParaRPr sz="1300" i="1">
              <a:solidFill>
                <a:srgbClr val="A4C2F4"/>
              </a:solidFill>
            </a:endParaRPr>
          </a:p>
        </p:txBody>
      </p:sp>
      <p:pic>
        <p:nvPicPr>
          <p:cNvPr id="95" name="Google Shape;9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12175" y="2034850"/>
            <a:ext cx="437700" cy="42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3750" y="2034850"/>
            <a:ext cx="437700" cy="42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20600" y="2034850"/>
            <a:ext cx="437700" cy="42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75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105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Po przegraniu wyświetla się wynik, jaki udało się uzyskać graczowi oraz opcja rozpoczęcia nowej gry.</a:t>
            </a:r>
            <a:endParaRPr/>
          </a:p>
        </p:txBody>
      </p:sp>
      <p:pic>
        <p:nvPicPr>
          <p:cNvPr id="529" name="Google Shape;529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5375" y="1744875"/>
            <a:ext cx="5402875" cy="2799175"/>
          </a:xfrm>
          <a:prstGeom prst="rect">
            <a:avLst/>
          </a:prstGeom>
          <a:noFill/>
          <a:ln>
            <a:noFill/>
          </a:ln>
        </p:spPr>
      </p:pic>
      <p:sp>
        <p:nvSpPr>
          <p:cNvPr id="530" name="Google Shape;530;p75"/>
          <p:cNvSpPr txBox="1"/>
          <p:nvPr/>
        </p:nvSpPr>
        <p:spPr>
          <a:xfrm>
            <a:off x="6205800" y="2003300"/>
            <a:ext cx="2626500" cy="16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rPr>
              <a:t>po skończonej grze liczba zebranych monet jest dodawana do ilości już zgromadzonej oraz aktualizowany jest najdłuższy przebiegnięty przez gracza dystans</a:t>
            </a:r>
            <a:endParaRPr>
              <a:solidFill>
                <a:srgbClr val="3C78D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76"/>
          <p:cNvSpPr txBox="1">
            <a:spLocks noGrp="1"/>
          </p:cNvSpPr>
          <p:nvPr>
            <p:ph type="title"/>
          </p:nvPr>
        </p:nvSpPr>
        <p:spPr>
          <a:xfrm>
            <a:off x="311700" y="196395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l"/>
              <a:t>Omówienie wymagań niefunkcjonalnych projektu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81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142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Aplikacja działa na trzech najpopularniejszych przeglądarkach w Polsce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- demo</a:t>
            </a:r>
            <a:endParaRPr/>
          </a:p>
        </p:txBody>
      </p:sp>
      <p:sp>
        <p:nvSpPr>
          <p:cNvPr id="564" name="Google Shape;564;p81"/>
          <p:cNvSpPr txBox="1"/>
          <p:nvPr/>
        </p:nvSpPr>
        <p:spPr>
          <a:xfrm>
            <a:off x="522950" y="2203700"/>
            <a:ext cx="4369800" cy="18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2100"/>
              <a:buFont typeface="Roboto"/>
              <a:buAutoNum type="arabicPeriod"/>
            </a:pPr>
            <a:r>
              <a:rPr lang="pl" sz="2100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rPr>
              <a:t>Google Chrome</a:t>
            </a:r>
            <a:endParaRPr sz="2100">
              <a:solidFill>
                <a:srgbClr val="3C78D8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rgbClr val="3C78D8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2100"/>
              <a:buFont typeface="Roboto"/>
              <a:buAutoNum type="arabicPeriod"/>
            </a:pPr>
            <a:r>
              <a:rPr lang="pl" sz="2100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rPr>
              <a:t>Mozilla Firefox</a:t>
            </a:r>
            <a:endParaRPr sz="2100">
              <a:solidFill>
                <a:srgbClr val="3C78D8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rgbClr val="3C78D8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2100"/>
              <a:buFont typeface="Roboto"/>
              <a:buAutoNum type="arabicPeriod"/>
            </a:pPr>
            <a:r>
              <a:rPr lang="pl" sz="2100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rPr>
              <a:t>Opera</a:t>
            </a:r>
            <a:endParaRPr sz="1700">
              <a:solidFill>
                <a:srgbClr val="3C78D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5" name="Google Shape;565;p81"/>
          <p:cNvSpPr txBox="1"/>
          <p:nvPr/>
        </p:nvSpPr>
        <p:spPr>
          <a:xfrm>
            <a:off x="522950" y="4414550"/>
            <a:ext cx="4369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" sz="1100">
                <a:solidFill>
                  <a:srgbClr val="F5A5C0"/>
                </a:solidFill>
              </a:rPr>
              <a:t>Źródło:</a:t>
            </a:r>
            <a:r>
              <a:rPr lang="pl">
                <a:solidFill>
                  <a:srgbClr val="F5A5C0"/>
                </a:solidFill>
              </a:rPr>
              <a:t> </a:t>
            </a:r>
            <a:r>
              <a:rPr lang="pl" sz="1100" u="sng">
                <a:solidFill>
                  <a:srgbClr val="F5A5C0"/>
                </a:solid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https://www.vd.pl/ranking-przegladarek-internetowych/</a:t>
            </a:r>
            <a:endParaRPr sz="1100">
              <a:solidFill>
                <a:srgbClr val="F5A5C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85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110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" sz="2900"/>
              <a:t>Aplikacja będzie dostępna dla każdego kto ma więcej niż 7 lat</a:t>
            </a:r>
            <a:endParaRPr sz="2900"/>
          </a:p>
        </p:txBody>
      </p:sp>
      <p:sp>
        <p:nvSpPr>
          <p:cNvPr id="591" name="Google Shape;591;p85"/>
          <p:cNvSpPr txBox="1"/>
          <p:nvPr/>
        </p:nvSpPr>
        <p:spPr>
          <a:xfrm>
            <a:off x="367950" y="1510100"/>
            <a:ext cx="8408100" cy="11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2100"/>
              <a:buFont typeface="Roboto"/>
              <a:buChar char="●"/>
            </a:pPr>
            <a:r>
              <a:rPr lang="pl" sz="2100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rPr>
              <a:t>brak reklam i nieprzyzwoitych treści na stronie i w grze</a:t>
            </a:r>
            <a:endParaRPr sz="2100">
              <a:solidFill>
                <a:srgbClr val="3C78D8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rgbClr val="6D9EEB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2100"/>
              <a:buFont typeface="Roboto"/>
              <a:buChar char="●"/>
            </a:pPr>
            <a:r>
              <a:rPr lang="pl" sz="2100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rPr>
              <a:t>regulamin forum dostępny pod linkiem w zakładce </a:t>
            </a:r>
            <a:r>
              <a:rPr lang="pl" sz="2100" i="1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rPr>
              <a:t>Forum</a:t>
            </a:r>
            <a:endParaRPr sz="2100" i="1">
              <a:solidFill>
                <a:srgbClr val="3C78D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92" name="Google Shape;592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6775" y="2792225"/>
            <a:ext cx="4386774" cy="1857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93" name="Google Shape;593;p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0075" y="1657725"/>
            <a:ext cx="211175" cy="20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4" name="Google Shape;594;p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0075" y="2307425"/>
            <a:ext cx="211175" cy="203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88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10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" sz="3222"/>
              <a:t>Użytkownicy mogą zgłaszać propozycje zmian/błędów na dedykowany adres mailowy</a:t>
            </a:r>
            <a:endParaRPr sz="3222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11" name="Google Shape;611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750" y="1639575"/>
            <a:ext cx="5292749" cy="2952674"/>
          </a:xfrm>
          <a:prstGeom prst="rect">
            <a:avLst/>
          </a:prstGeom>
          <a:noFill/>
          <a:ln>
            <a:noFill/>
          </a:ln>
        </p:spPr>
      </p:pic>
      <p:sp>
        <p:nvSpPr>
          <p:cNvPr id="612" name="Google Shape;612;p88"/>
          <p:cNvSpPr txBox="1"/>
          <p:nvPr/>
        </p:nvSpPr>
        <p:spPr>
          <a:xfrm>
            <a:off x="5865175" y="1740450"/>
            <a:ext cx="2967000" cy="21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rgbClr val="1155CC"/>
                </a:solidFill>
                <a:latin typeface="Roboto"/>
                <a:ea typeface="Roboto"/>
                <a:cs typeface="Roboto"/>
                <a:sym typeface="Roboto"/>
              </a:rPr>
              <a:t>adres mailowy dostępny jest w zakładce Report error</a:t>
            </a:r>
            <a:endParaRPr>
              <a:solidFill>
                <a:srgbClr val="1155CC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155CC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rgbClr val="1155CC"/>
                </a:solidFill>
                <a:latin typeface="Roboto"/>
                <a:ea typeface="Roboto"/>
                <a:cs typeface="Roboto"/>
                <a:sym typeface="Roboto"/>
              </a:rPr>
              <a:t>zgłosić błąd można kopiując adres mailowy (poprzez kliknięcie na ikonkę      ) i wysyłając wiadomość z własnej poczty lub przez wypełnienie dostępnego na stronie formularza</a:t>
            </a:r>
            <a:endParaRPr>
              <a:solidFill>
                <a:srgbClr val="1155C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13" name="Google Shape;613;p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33475" y="2900900"/>
            <a:ext cx="183275" cy="20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89"/>
          <p:cNvSpPr txBox="1">
            <a:spLocks noGrp="1"/>
          </p:cNvSpPr>
          <p:nvPr>
            <p:ph type="title"/>
          </p:nvPr>
        </p:nvSpPr>
        <p:spPr>
          <a:xfrm>
            <a:off x="345775" y="196395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l"/>
              <a:t>Proces projektowy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92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l" sz="2900"/>
              <a:t>Od pomysłu do realizacji</a:t>
            </a:r>
            <a:endParaRPr sz="2900"/>
          </a:p>
        </p:txBody>
      </p:sp>
      <p:sp>
        <p:nvSpPr>
          <p:cNvPr id="639" name="Google Shape;639;p92"/>
          <p:cNvSpPr txBox="1">
            <a:spLocks noGrp="1"/>
          </p:cNvSpPr>
          <p:nvPr>
            <p:ph type="body" idx="1"/>
          </p:nvPr>
        </p:nvSpPr>
        <p:spPr>
          <a:xfrm>
            <a:off x="5994600" y="1230800"/>
            <a:ext cx="2837700" cy="93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pl">
                <a:solidFill>
                  <a:srgbClr val="1155CC"/>
                </a:solidFill>
              </a:rPr>
              <a:t>Pierwsze wersje projektu - szkic layoutu</a:t>
            </a:r>
            <a:endParaRPr>
              <a:solidFill>
                <a:srgbClr val="1155CC"/>
              </a:solidFill>
            </a:endParaRPr>
          </a:p>
        </p:txBody>
      </p:sp>
      <p:pic>
        <p:nvPicPr>
          <p:cNvPr id="640" name="Google Shape;640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4256" y="1137756"/>
            <a:ext cx="2135352" cy="1512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41" name="Google Shape;641;p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45765" y="2222805"/>
            <a:ext cx="2135351" cy="150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2" name="Google Shape;642;p9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9469" y="3015689"/>
            <a:ext cx="2135351" cy="1498547"/>
          </a:xfrm>
          <a:prstGeom prst="rect">
            <a:avLst/>
          </a:prstGeom>
          <a:noFill/>
          <a:ln>
            <a:noFill/>
          </a:ln>
        </p:spPr>
      </p:pic>
      <p:pic>
        <p:nvPicPr>
          <p:cNvPr id="643" name="Google Shape;643;p9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54250" y="2983888"/>
            <a:ext cx="2235502" cy="1562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44" name="Google Shape;644;p9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69475" y="1137750"/>
            <a:ext cx="2389308" cy="1512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95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l" sz="2900"/>
              <a:t>Od pomysłu do realizacji</a:t>
            </a:r>
            <a:endParaRPr sz="2900"/>
          </a:p>
        </p:txBody>
      </p:sp>
      <p:sp>
        <p:nvSpPr>
          <p:cNvPr id="661" name="Google Shape;661;p95"/>
          <p:cNvSpPr txBox="1">
            <a:spLocks noGrp="1"/>
          </p:cNvSpPr>
          <p:nvPr>
            <p:ph type="body" idx="1"/>
          </p:nvPr>
        </p:nvSpPr>
        <p:spPr>
          <a:xfrm>
            <a:off x="6719400" y="1598700"/>
            <a:ext cx="1997100" cy="210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rgbClr val="1155CC"/>
                </a:solidFill>
              </a:rPr>
              <a:t>Pierwsze wersje</a:t>
            </a:r>
            <a:endParaRPr>
              <a:solidFill>
                <a:srgbClr val="1155CC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rgbClr val="1155CC"/>
                </a:solidFill>
              </a:rPr>
              <a:t>projektu - Figma</a:t>
            </a:r>
            <a:endParaRPr>
              <a:solidFill>
                <a:srgbClr val="1155CC"/>
              </a:solidFill>
            </a:endParaRPr>
          </a:p>
        </p:txBody>
      </p:sp>
      <p:pic>
        <p:nvPicPr>
          <p:cNvPr id="662" name="Google Shape;662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6650" y="1142250"/>
            <a:ext cx="5862774" cy="3529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19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l" sz="2900"/>
              <a:t>Podział na zespoły</a:t>
            </a:r>
            <a:endParaRPr sz="2900"/>
          </a:p>
        </p:txBody>
      </p:sp>
      <p:graphicFrame>
        <p:nvGraphicFramePr>
          <p:cNvPr id="805" name="Google Shape;805;p119"/>
          <p:cNvGraphicFramePr/>
          <p:nvPr/>
        </p:nvGraphicFramePr>
        <p:xfrm>
          <a:off x="395475" y="1200325"/>
          <a:ext cx="8436825" cy="3530035"/>
        </p:xfrm>
        <a:graphic>
          <a:graphicData uri="http://schemas.openxmlformats.org/drawingml/2006/table">
            <a:tbl>
              <a:tblPr>
                <a:noFill/>
                <a:tableStyleId>{E78C0C33-4CF7-419B-9905-D4EE0392E1CF}</a:tableStyleId>
              </a:tblPr>
              <a:tblGrid>
                <a:gridCol w="2812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12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122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066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" b="1">
                          <a:solidFill>
                            <a:schemeClr val="accent1"/>
                          </a:solidFill>
                        </a:rPr>
                        <a:t>Zespół programistów webowych</a:t>
                      </a:r>
                      <a:endParaRPr b="1">
                        <a:solidFill>
                          <a:schemeClr val="accent1"/>
                        </a:solidFill>
                      </a:endParaRPr>
                    </a:p>
                  </a:txBody>
                  <a:tcPr marL="91425" marR="91425" marT="91425" marB="91425" anchor="ctr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" b="1">
                          <a:solidFill>
                            <a:schemeClr val="accent3"/>
                          </a:solidFill>
                        </a:rPr>
                        <a:t>Zespół programistów gier</a:t>
                      </a:r>
                      <a:endParaRPr b="1">
                        <a:solidFill>
                          <a:schemeClr val="accent3"/>
                        </a:solidFill>
                      </a:endParaRPr>
                    </a:p>
                  </a:txBody>
                  <a:tcPr marL="91425" marR="91425" marT="91425" marB="91425" anchor="ctr"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" b="1">
                          <a:solidFill>
                            <a:schemeClr val="dk1"/>
                          </a:solidFill>
                        </a:rPr>
                        <a:t>Zespół specjalistów ds. dokumentacji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solidFill>
                      <a:srgbClr val="9FC5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60375">
                <a:tc>
                  <a:txBody>
                    <a:bodyPr/>
                    <a:lstStyle/>
                    <a:p>
                      <a:pPr marL="457200" lvl="0" indent="-3175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400"/>
                        <a:buChar char="-"/>
                      </a:pPr>
                      <a:r>
                        <a:rPr lang="pl">
                          <a:solidFill>
                            <a:schemeClr val="accent1"/>
                          </a:solidFill>
                        </a:rPr>
                        <a:t>Pająk Julia</a:t>
                      </a:r>
                      <a:endParaRPr>
                        <a:solidFill>
                          <a:schemeClr val="accent1"/>
                        </a:solidFill>
                      </a:endParaRPr>
                    </a:p>
                    <a:p>
                      <a:pPr marL="45720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accent1"/>
                        </a:solidFill>
                      </a:endParaRPr>
                    </a:p>
                    <a:p>
                      <a:pPr marL="457200" lvl="0" indent="-3175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400"/>
                        <a:buChar char="-"/>
                      </a:pPr>
                      <a:r>
                        <a:rPr lang="pl">
                          <a:solidFill>
                            <a:schemeClr val="accent1"/>
                          </a:solidFill>
                        </a:rPr>
                        <a:t>Wnuk Aleksandra</a:t>
                      </a:r>
                      <a:endParaRPr>
                        <a:solidFill>
                          <a:schemeClr val="accent1"/>
                        </a:solidFill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457200" lvl="0" indent="-3175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3"/>
                        </a:buClr>
                        <a:buSzPts val="1400"/>
                        <a:buChar char="-"/>
                      </a:pPr>
                      <a:r>
                        <a:rPr lang="pl">
                          <a:solidFill>
                            <a:schemeClr val="accent3"/>
                          </a:solidFill>
                        </a:rPr>
                        <a:t>Baran Dawid</a:t>
                      </a:r>
                      <a:endParaRPr>
                        <a:solidFill>
                          <a:schemeClr val="accent3"/>
                        </a:solidFill>
                      </a:endParaRPr>
                    </a:p>
                    <a:p>
                      <a:pPr marL="45720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accent3"/>
                        </a:solidFill>
                      </a:endParaRPr>
                    </a:p>
                    <a:p>
                      <a:pPr marL="457200" lvl="0" indent="-3175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3"/>
                        </a:buClr>
                        <a:buSzPts val="1400"/>
                        <a:buChar char="-"/>
                      </a:pPr>
                      <a:r>
                        <a:rPr lang="pl">
                          <a:solidFill>
                            <a:schemeClr val="accent3"/>
                          </a:solidFill>
                        </a:rPr>
                        <a:t>Piękosz Tomasz</a:t>
                      </a:r>
                      <a:endParaRPr>
                        <a:solidFill>
                          <a:schemeClr val="accent3"/>
                        </a:solidFill>
                      </a:endParaRPr>
                    </a:p>
                  </a:txBody>
                  <a:tcPr marL="91425" marR="91425" marT="91425" marB="91425" anchor="ctr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marL="457200" lvl="0" indent="-3175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Char char="-"/>
                      </a:pPr>
                      <a:r>
                        <a:rPr lang="pl">
                          <a:solidFill>
                            <a:schemeClr val="dk1"/>
                          </a:solidFill>
                        </a:rPr>
                        <a:t>Oberda Mikołaj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marL="45720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marL="457200" lvl="0" indent="-3175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Char char="-"/>
                      </a:pPr>
                      <a:r>
                        <a:rPr lang="pl">
                          <a:solidFill>
                            <a:schemeClr val="dk1"/>
                          </a:solidFill>
                        </a:rPr>
                        <a:t>Przybyła Agata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27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">
                          <a:solidFill>
                            <a:schemeClr val="accent1"/>
                          </a:solidFill>
                        </a:rPr>
                        <a:t>projekt oraz implementacja strony internetowej</a:t>
                      </a:r>
                      <a:endParaRPr>
                        <a:solidFill>
                          <a:schemeClr val="accent1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accent1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">
                          <a:solidFill>
                            <a:schemeClr val="accent1"/>
                          </a:solidFill>
                        </a:rPr>
                        <a:t>stworzenie serwera i bazy danych oraz zapewnienie komunikacji pomiędzy nimi</a:t>
                      </a:r>
                      <a:endParaRPr>
                        <a:solidFill>
                          <a:schemeClr val="accent1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">
                          <a:solidFill>
                            <a:schemeClr val="accent3"/>
                          </a:solidFill>
                        </a:rPr>
                        <a:t>projekt oraz implementacja gry</a:t>
                      </a:r>
                      <a:endParaRPr>
                        <a:solidFill>
                          <a:schemeClr val="accent3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accent3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">
                          <a:solidFill>
                            <a:schemeClr val="accent3"/>
                          </a:solidFill>
                        </a:rPr>
                        <a:t>testowanie gry</a:t>
                      </a:r>
                      <a:endParaRPr>
                        <a:solidFill>
                          <a:schemeClr val="accent3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accent3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">
                          <a:solidFill>
                            <a:schemeClr val="accent3"/>
                          </a:solidFill>
                        </a:rPr>
                        <a:t>przygotowanie dokumentacji testowej</a:t>
                      </a:r>
                      <a:endParaRPr>
                        <a:solidFill>
                          <a:schemeClr val="accent3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">
                          <a:solidFill>
                            <a:schemeClr val="dk1"/>
                          </a:solidFill>
                        </a:rPr>
                        <a:t>pełna dokumentacja projektu: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marL="457200" lvl="0" indent="-3175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Char char="-"/>
                      </a:pPr>
                      <a:r>
                        <a:rPr lang="pl">
                          <a:solidFill>
                            <a:schemeClr val="dk1"/>
                          </a:solidFill>
                        </a:rPr>
                        <a:t>opracowanie wymagań i analizy zagrożeń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marL="457200" lvl="0" indent="-3175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Char char="-"/>
                      </a:pPr>
                      <a:r>
                        <a:rPr lang="pl">
                          <a:solidFill>
                            <a:schemeClr val="dk1"/>
                          </a:solidFill>
                        </a:rPr>
                        <a:t>analiza projektu od strony biznesowej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marL="457200" lvl="0" indent="-3175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Char char="-"/>
                      </a:pPr>
                      <a:r>
                        <a:rPr lang="pl">
                          <a:solidFill>
                            <a:schemeClr val="dk1"/>
                          </a:solidFill>
                        </a:rPr>
                        <a:t>diagramy UML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p120"/>
          <p:cNvSpPr txBox="1">
            <a:spLocks noGrp="1"/>
          </p:cNvSpPr>
          <p:nvPr>
            <p:ph type="title"/>
          </p:nvPr>
        </p:nvSpPr>
        <p:spPr>
          <a:xfrm>
            <a:off x="311700" y="196395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l"/>
              <a:t>Struktura projektu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1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l" sz="2900"/>
              <a:t>Twórcy:</a:t>
            </a:r>
            <a:endParaRPr sz="2900"/>
          </a:p>
        </p:txBody>
      </p:sp>
      <p:sp>
        <p:nvSpPr>
          <p:cNvPr id="154" name="Google Shape;154;p21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914400" lvl="0" indent="-342900" algn="l" rtl="0">
              <a:lnSpc>
                <a:spcPct val="21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Char char="●"/>
            </a:pPr>
            <a:r>
              <a:rPr lang="pl" dirty="0">
                <a:solidFill>
                  <a:srgbClr val="3C78D8"/>
                </a:solidFill>
              </a:rPr>
              <a:t>Baran Dawid</a:t>
            </a:r>
            <a:endParaRPr dirty="0">
              <a:solidFill>
                <a:srgbClr val="3C78D8"/>
              </a:solidFill>
            </a:endParaRPr>
          </a:p>
          <a:p>
            <a:pPr marL="914400" lvl="0" indent="-342900" algn="l" rtl="0">
              <a:lnSpc>
                <a:spcPct val="21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Char char="●"/>
            </a:pPr>
            <a:r>
              <a:rPr lang="pl" dirty="0">
                <a:solidFill>
                  <a:srgbClr val="3C78D8"/>
                </a:solidFill>
              </a:rPr>
              <a:t>Oberda Mikołaj</a:t>
            </a:r>
            <a:endParaRPr dirty="0">
              <a:solidFill>
                <a:srgbClr val="3C78D8"/>
              </a:solidFill>
            </a:endParaRPr>
          </a:p>
          <a:p>
            <a:pPr marL="914400" lvl="0" indent="-342900" algn="l" rtl="0">
              <a:lnSpc>
                <a:spcPct val="21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Char char="●"/>
            </a:pPr>
            <a:r>
              <a:rPr lang="pl" dirty="0">
                <a:solidFill>
                  <a:srgbClr val="3C78D8"/>
                </a:solidFill>
              </a:rPr>
              <a:t>Pająk Julia</a:t>
            </a:r>
            <a:endParaRPr dirty="0">
              <a:solidFill>
                <a:srgbClr val="3C78D8"/>
              </a:solidFill>
            </a:endParaRPr>
          </a:p>
          <a:p>
            <a:pPr marL="914400" lvl="0" indent="-342900" algn="l" rtl="0">
              <a:lnSpc>
                <a:spcPct val="21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Char char="●"/>
            </a:pPr>
            <a:r>
              <a:rPr lang="pl" dirty="0">
                <a:solidFill>
                  <a:srgbClr val="3C78D8"/>
                </a:solidFill>
              </a:rPr>
              <a:t>Piękosz Tomasz</a:t>
            </a:r>
            <a:endParaRPr dirty="0">
              <a:solidFill>
                <a:srgbClr val="3C78D8"/>
              </a:solidFill>
            </a:endParaRPr>
          </a:p>
          <a:p>
            <a:pPr marL="914400" lvl="0" indent="-342900" algn="l" rtl="0">
              <a:lnSpc>
                <a:spcPct val="21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Char char="●"/>
            </a:pPr>
            <a:r>
              <a:rPr lang="pl" dirty="0">
                <a:solidFill>
                  <a:srgbClr val="3C78D8"/>
                </a:solidFill>
              </a:rPr>
              <a:t>Przybyła Agata</a:t>
            </a:r>
          </a:p>
          <a:p>
            <a:pPr marL="914400" lvl="0" indent="-342900" algn="l" rtl="0">
              <a:lnSpc>
                <a:spcPct val="21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Char char="●"/>
            </a:pPr>
            <a:r>
              <a:rPr lang="pl-PL" dirty="0">
                <a:solidFill>
                  <a:srgbClr val="3C78D8"/>
                </a:solidFill>
              </a:rPr>
              <a:t>Wnuk Aleksandra</a:t>
            </a:r>
          </a:p>
        </p:txBody>
      </p:sp>
      <p:pic>
        <p:nvPicPr>
          <p:cNvPr id="155" name="Google Shape;15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3025" y="1546684"/>
            <a:ext cx="168699" cy="162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3024" y="2066191"/>
            <a:ext cx="168699" cy="162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3025" y="2585699"/>
            <a:ext cx="168699" cy="162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3025" y="3114137"/>
            <a:ext cx="168699" cy="162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3025" y="3624714"/>
            <a:ext cx="168699" cy="162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3025" y="4153152"/>
            <a:ext cx="168699" cy="1624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134304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p129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Technikalia</a:t>
            </a:r>
            <a:endParaRPr/>
          </a:p>
        </p:txBody>
      </p:sp>
      <p:sp>
        <p:nvSpPr>
          <p:cNvPr id="864" name="Google Shape;864;p129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" b="1">
                <a:solidFill>
                  <a:srgbClr val="1155CC"/>
                </a:solidFill>
              </a:rPr>
              <a:t>JavaScript, HTML (EJS), CSS: </a:t>
            </a:r>
            <a:r>
              <a:rPr lang="pl">
                <a:solidFill>
                  <a:srgbClr val="3C78D8"/>
                </a:solidFill>
              </a:rPr>
              <a:t>wykorzystane języki programowania</a:t>
            </a:r>
            <a:endParaRPr>
              <a:solidFill>
                <a:srgbClr val="3C78D8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pl" b="1">
                <a:solidFill>
                  <a:srgbClr val="1155CC"/>
                </a:solidFill>
              </a:rPr>
              <a:t>Node.js: </a:t>
            </a:r>
            <a:r>
              <a:rPr lang="pl">
                <a:solidFill>
                  <a:srgbClr val="3C78D8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wieloplatformowe środowisko uruchomieniowe do tworzenia aplikacji typu server-side napisanych w języku JavaScript. Umożliwia tworzenie aplikacji w obrębie jednego języka programowania. Zalety: asynchroniczność, wysoka skalowalność, duża popularność</a:t>
            </a:r>
            <a:endParaRPr>
              <a:solidFill>
                <a:srgbClr val="3C78D8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pl" b="1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</a:rPr>
              <a:t>Server.js:</a:t>
            </a:r>
            <a:r>
              <a:rPr lang="pl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l">
                <a:solidFill>
                  <a:srgbClr val="3C78D8"/>
                </a:solidFill>
                <a:latin typeface="Arial"/>
                <a:ea typeface="Arial"/>
                <a:cs typeface="Arial"/>
                <a:sym typeface="Arial"/>
              </a:rPr>
              <a:t>bardzo popularna biblioteka Node.js, pozwala tworzyć nawet bardzo skomplikowane aplikacje webowe,  automatyzuje operacje związane z systemami API, zarządza żądaniami HTTP i HTTPS, sesjami oraz routingiem, obsługą błędów  (wspiera proces debugowania), służy do organizacji projektu w oparciu o architekturę MVC (Model-View-Controller)</a:t>
            </a:r>
            <a:endParaRPr>
              <a:solidFill>
                <a:srgbClr val="3C78D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pl" b="1">
                <a:solidFill>
                  <a:srgbClr val="1155CC"/>
                </a:solidFill>
              </a:rPr>
              <a:t>Repozytorium:</a:t>
            </a:r>
            <a:r>
              <a:rPr lang="pl">
                <a:solidFill>
                  <a:srgbClr val="1155CC"/>
                </a:solidFill>
              </a:rPr>
              <a:t> </a:t>
            </a:r>
            <a:r>
              <a:rPr lang="pl" u="sng">
                <a:solidFill>
                  <a:srgbClr val="3C78D8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https://github.com/araignee19/IO-Endless-Runner</a:t>
            </a:r>
            <a:endParaRPr u="sng">
              <a:solidFill>
                <a:srgbClr val="3C78D8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130"/>
          <p:cNvSpPr txBox="1">
            <a:spLocks noGrp="1"/>
          </p:cNvSpPr>
          <p:nvPr>
            <p:ph type="title"/>
          </p:nvPr>
        </p:nvSpPr>
        <p:spPr>
          <a:xfrm>
            <a:off x="311700" y="196395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l"/>
              <a:t>Struktura strony internetowej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p136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Architektura Model-Widok-Kontroler (MVC)</a:t>
            </a:r>
            <a:endParaRPr/>
          </a:p>
        </p:txBody>
      </p:sp>
      <p:pic>
        <p:nvPicPr>
          <p:cNvPr id="912" name="Google Shape;912;p1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99" y="1263789"/>
            <a:ext cx="3024525" cy="3093251"/>
          </a:xfrm>
          <a:prstGeom prst="rect">
            <a:avLst/>
          </a:prstGeom>
          <a:noFill/>
          <a:ln>
            <a:noFill/>
          </a:ln>
        </p:spPr>
      </p:pic>
      <p:sp>
        <p:nvSpPr>
          <p:cNvPr id="913" name="Google Shape;913;p136"/>
          <p:cNvSpPr txBox="1"/>
          <p:nvPr/>
        </p:nvSpPr>
        <p:spPr>
          <a:xfrm>
            <a:off x="311700" y="4603025"/>
            <a:ext cx="27726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" sz="500">
                <a:solidFill>
                  <a:schemeClr val="accent6"/>
                </a:solidFill>
              </a:rPr>
              <a:t>Źródło: </a:t>
            </a:r>
            <a:r>
              <a:rPr lang="pl" sz="500">
                <a:solidFill>
                  <a:schemeClr val="accent6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https://pl.wikipedia.org/wiki/Model-View-Controller#/media/Plik:Mvc-diagram.png</a:t>
            </a:r>
            <a:endParaRPr sz="500">
              <a:solidFill>
                <a:schemeClr val="accent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14" name="Google Shape;914;p136"/>
          <p:cNvSpPr txBox="1"/>
          <p:nvPr/>
        </p:nvSpPr>
        <p:spPr>
          <a:xfrm>
            <a:off x="3426000" y="1296100"/>
            <a:ext cx="5406300" cy="341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" sz="1350">
                <a:solidFill>
                  <a:srgbClr val="1155CC"/>
                </a:solidFill>
                <a:latin typeface="Roboto"/>
                <a:ea typeface="Roboto"/>
                <a:cs typeface="Roboto"/>
                <a:sym typeface="Roboto"/>
              </a:rPr>
              <a:t>Pozwala rozbić duże aplikacje na moduły mające odrębne funkcjonalności.</a:t>
            </a:r>
            <a:endParaRPr sz="1350">
              <a:solidFill>
                <a:srgbClr val="1155CC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rgbClr val="1155CC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" sz="1300" b="1">
                <a:solidFill>
                  <a:srgbClr val="1155CC"/>
                </a:solidFill>
                <a:latin typeface="Roboto"/>
                <a:ea typeface="Roboto"/>
                <a:cs typeface="Roboto"/>
                <a:sym typeface="Roboto"/>
              </a:rPr>
              <a:t>Model:</a:t>
            </a:r>
            <a:endParaRPr sz="1300" b="1">
              <a:solidFill>
                <a:srgbClr val="1155CC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" sz="1300">
                <a:solidFill>
                  <a:srgbClr val="1155CC"/>
                </a:solidFill>
                <a:latin typeface="Roboto"/>
                <a:ea typeface="Roboto"/>
                <a:cs typeface="Roboto"/>
                <a:sym typeface="Roboto"/>
              </a:rPr>
              <a:t>determinuje to jak ustrukturyzowana jest baza danych. Jest to fragment aplikacji, który definiuje w jaki sposób komunikuje się ona z bazą danych. Kontrolery korzystają z modeli aby uzyskać dostęp do bazy danych.</a:t>
            </a:r>
            <a:endParaRPr sz="1300">
              <a:solidFill>
                <a:srgbClr val="1155CC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1155CC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" sz="1300" b="1">
                <a:solidFill>
                  <a:srgbClr val="1155CC"/>
                </a:solidFill>
                <a:latin typeface="Roboto"/>
                <a:ea typeface="Roboto"/>
                <a:cs typeface="Roboto"/>
                <a:sym typeface="Roboto"/>
              </a:rPr>
              <a:t>Widok:</a:t>
            </a:r>
            <a:endParaRPr sz="1300" b="1">
              <a:solidFill>
                <a:srgbClr val="1155CC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" sz="1300">
                <a:solidFill>
                  <a:srgbClr val="1155CC"/>
                </a:solidFill>
                <a:latin typeface="Roboto"/>
                <a:ea typeface="Roboto"/>
                <a:cs typeface="Roboto"/>
                <a:sym typeface="Roboto"/>
              </a:rPr>
              <a:t>część aplikacji odpowiedzialna za interakcję z użytkownikiem</a:t>
            </a:r>
            <a:endParaRPr sz="1300">
              <a:solidFill>
                <a:srgbClr val="1155CC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1155CC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" sz="1300" b="1">
                <a:solidFill>
                  <a:srgbClr val="1155CC"/>
                </a:solidFill>
                <a:latin typeface="Roboto"/>
                <a:ea typeface="Roboto"/>
                <a:cs typeface="Roboto"/>
                <a:sym typeface="Roboto"/>
              </a:rPr>
              <a:t>Kontroler:</a:t>
            </a:r>
            <a:endParaRPr sz="1300" b="1">
              <a:solidFill>
                <a:srgbClr val="1155CC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" sz="1300">
                <a:solidFill>
                  <a:srgbClr val="1155CC"/>
                </a:solidFill>
                <a:latin typeface="Roboto"/>
                <a:ea typeface="Roboto"/>
                <a:cs typeface="Roboto"/>
                <a:sym typeface="Roboto"/>
              </a:rPr>
              <a:t>korzysta z modelu i wysyła</a:t>
            </a:r>
            <a:endParaRPr sz="1300">
              <a:solidFill>
                <a:srgbClr val="1155CC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" sz="1300">
                <a:solidFill>
                  <a:srgbClr val="1155CC"/>
                </a:solidFill>
                <a:latin typeface="Roboto"/>
                <a:ea typeface="Roboto"/>
                <a:cs typeface="Roboto"/>
                <a:sym typeface="Roboto"/>
              </a:rPr>
              <a:t>odpowiedź/funkcjonalność to widoku</a:t>
            </a:r>
            <a:endParaRPr sz="1350">
              <a:solidFill>
                <a:srgbClr val="1155CC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138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Architektura Model-Widok-Kontroler (MVC)</a:t>
            </a:r>
            <a:endParaRPr/>
          </a:p>
        </p:txBody>
      </p:sp>
      <p:pic>
        <p:nvPicPr>
          <p:cNvPr id="928" name="Google Shape;928;p1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99" y="1263789"/>
            <a:ext cx="3024525" cy="3093251"/>
          </a:xfrm>
          <a:prstGeom prst="rect">
            <a:avLst/>
          </a:prstGeom>
          <a:noFill/>
          <a:ln>
            <a:noFill/>
          </a:ln>
        </p:spPr>
      </p:pic>
      <p:sp>
        <p:nvSpPr>
          <p:cNvPr id="929" name="Google Shape;929;p138"/>
          <p:cNvSpPr txBox="1"/>
          <p:nvPr/>
        </p:nvSpPr>
        <p:spPr>
          <a:xfrm>
            <a:off x="311700" y="4603025"/>
            <a:ext cx="27726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" sz="500">
                <a:solidFill>
                  <a:schemeClr val="accent6"/>
                </a:solidFill>
              </a:rPr>
              <a:t>Źródło: </a:t>
            </a:r>
            <a:r>
              <a:rPr lang="pl" sz="500">
                <a:solidFill>
                  <a:schemeClr val="accent6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https://pl.wikipedia.org/wiki/Model-View-Controller#/media/Plik:Mvc-diagram.png</a:t>
            </a:r>
            <a:endParaRPr sz="500">
              <a:solidFill>
                <a:schemeClr val="accent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30" name="Google Shape;930;p138"/>
          <p:cNvSpPr txBox="1"/>
          <p:nvPr/>
        </p:nvSpPr>
        <p:spPr>
          <a:xfrm>
            <a:off x="3942488" y="2168475"/>
            <a:ext cx="10899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" sz="4800">
                <a:solidFill>
                  <a:srgbClr val="0645AD"/>
                </a:solidFill>
                <a:highlight>
                  <a:srgbClr val="FFFFFF"/>
                </a:highlight>
                <a:uFill>
                  <a:noFill/>
                </a:u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↔</a:t>
            </a:r>
            <a:endParaRPr sz="48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31" name="Google Shape;931;p1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39050" y="1263800"/>
            <a:ext cx="2039932" cy="309325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/>
            </a:outerShdw>
          </a:effectLst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2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Baza danych - MongoDB,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Mongoose</a:t>
            </a:r>
            <a:endParaRPr/>
          </a:p>
        </p:txBody>
      </p:sp>
      <p:sp>
        <p:nvSpPr>
          <p:cNvPr id="954" name="Google Shape;954;p142"/>
          <p:cNvSpPr txBox="1">
            <a:spLocks noGrp="1"/>
          </p:cNvSpPr>
          <p:nvPr>
            <p:ph type="body" idx="1"/>
          </p:nvPr>
        </p:nvSpPr>
        <p:spPr>
          <a:xfrm>
            <a:off x="311700" y="1446025"/>
            <a:ext cx="38493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" b="1">
                <a:solidFill>
                  <a:srgbClr val="1155CC"/>
                </a:solidFill>
              </a:rPr>
              <a:t>MongoDB</a:t>
            </a:r>
            <a:r>
              <a:rPr lang="pl">
                <a:solidFill>
                  <a:srgbClr val="1155CC"/>
                </a:solidFill>
              </a:rPr>
              <a:t> - </a:t>
            </a:r>
            <a:r>
              <a:rPr lang="pl">
                <a:solidFill>
                  <a:srgbClr val="3C78D8"/>
                </a:solidFill>
              </a:rPr>
              <a:t>nierelacyjna baza danych - często używana w zestawieniu z pozostałymi technologiami w projekcie, prostota obsługi</a:t>
            </a:r>
            <a:endParaRPr>
              <a:solidFill>
                <a:srgbClr val="3C78D8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pl" b="1">
                <a:solidFill>
                  <a:srgbClr val="1155CC"/>
                </a:solidFill>
              </a:rPr>
              <a:t>Moongose </a:t>
            </a:r>
            <a:r>
              <a:rPr lang="pl">
                <a:solidFill>
                  <a:srgbClr val="1155CC"/>
                </a:solidFill>
              </a:rPr>
              <a:t>- </a:t>
            </a:r>
            <a:r>
              <a:rPr lang="pl">
                <a:solidFill>
                  <a:srgbClr val="3C78D8"/>
                </a:solidFill>
              </a:rPr>
              <a:t>umożliwia tworzenie schematów, które mają spełniać poszczególne kolekcje</a:t>
            </a:r>
            <a:endParaRPr>
              <a:solidFill>
                <a:srgbClr val="3C78D8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955" name="Google Shape;955;p142"/>
          <p:cNvSpPr txBox="1"/>
          <p:nvPr/>
        </p:nvSpPr>
        <p:spPr>
          <a:xfrm>
            <a:off x="5013900" y="133975"/>
            <a:ext cx="4130100" cy="4756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 sz="1100" b="1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pl" sz="1100" b="1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pl" sz="1100" b="1">
                <a:solidFill>
                  <a:srgbClr val="0070C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postSchema</a:t>
            </a:r>
            <a:r>
              <a:rPr lang="pl" sz="1100" b="1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pl" sz="1100" b="1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pl" sz="1100" b="1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pl" sz="1100" b="1">
                <a:solidFill>
                  <a:srgbClr val="267F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mongoose</a:t>
            </a:r>
            <a:r>
              <a:rPr lang="pl" sz="1100" b="1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pl" sz="1100" b="1" i="1">
                <a:solidFill>
                  <a:srgbClr val="267F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Schema</a:t>
            </a:r>
            <a:r>
              <a:rPr lang="pl" sz="1100" b="1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({</a:t>
            </a:r>
            <a:endParaRPr sz="1100" b="1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 sz="1100" b="1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pl" sz="1100" b="1" i="1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title</a:t>
            </a:r>
            <a:r>
              <a:rPr lang="pl" sz="1100" b="1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{</a:t>
            </a:r>
            <a:endParaRPr sz="1100" b="1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 sz="1100" b="1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pl" sz="1100" b="1" i="1">
                <a:solidFill>
                  <a:srgbClr val="267F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type</a:t>
            </a:r>
            <a:r>
              <a:rPr lang="pl" sz="1100" b="1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pl" sz="1100" b="1" i="1">
                <a:solidFill>
                  <a:srgbClr val="267F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String</a:t>
            </a:r>
            <a:endParaRPr sz="1100" b="1" i="1">
              <a:solidFill>
                <a:srgbClr val="267F99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 sz="1100" b="1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},</a:t>
            </a:r>
            <a:endParaRPr sz="1100" b="1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 sz="1100" b="1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endParaRPr sz="1100" b="1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 sz="1100" b="1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pl" sz="1100" b="1" i="1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content</a:t>
            </a:r>
            <a:r>
              <a:rPr lang="pl" sz="1100" b="1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{</a:t>
            </a:r>
            <a:endParaRPr sz="1100" b="1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 sz="1100" b="1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pl" sz="1100" b="1" i="1">
                <a:solidFill>
                  <a:srgbClr val="267F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type</a:t>
            </a:r>
            <a:r>
              <a:rPr lang="pl" sz="1100" b="1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pl" sz="1100" b="1" i="1">
                <a:solidFill>
                  <a:srgbClr val="267F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pl" sz="1100" b="1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endParaRPr sz="1100" b="1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 sz="1100" b="1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pl" sz="1100" b="1" i="1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required</a:t>
            </a:r>
            <a:r>
              <a:rPr lang="pl" sz="1100" b="1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pl" sz="1100" b="1" i="1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true</a:t>
            </a:r>
            <a:endParaRPr sz="1100" b="1" i="1">
              <a:solidFill>
                <a:srgbClr val="0000FF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 sz="1100" b="1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},</a:t>
            </a:r>
            <a:endParaRPr sz="1100" b="1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b="1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 sz="1100" b="1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pl" sz="1100" b="1" i="1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author</a:t>
            </a:r>
            <a:r>
              <a:rPr lang="pl" sz="1100" b="1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{</a:t>
            </a:r>
            <a:endParaRPr sz="1100" b="1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 sz="1100" b="1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pl" sz="1100" b="1" i="1">
                <a:solidFill>
                  <a:srgbClr val="267F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type</a:t>
            </a:r>
            <a:r>
              <a:rPr lang="pl" sz="1100" b="1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pl" sz="1100" b="1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pl" sz="1100" b="1">
                <a:solidFill>
                  <a:srgbClr val="267F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mongoose</a:t>
            </a:r>
            <a:r>
              <a:rPr lang="pl" sz="1100" b="1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pl" sz="1100" b="1" i="1">
                <a:solidFill>
                  <a:srgbClr val="267F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Schema</a:t>
            </a:r>
            <a:r>
              <a:rPr lang="pl" sz="1100" b="1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pl" sz="1100" b="1">
                <a:solidFill>
                  <a:srgbClr val="267F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Types</a:t>
            </a:r>
            <a:r>
              <a:rPr lang="pl" sz="1100" b="1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pl" sz="1100" b="1" i="1">
                <a:solidFill>
                  <a:srgbClr val="267F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ObjectId</a:t>
            </a:r>
            <a:r>
              <a:rPr lang="pl" sz="1100" b="1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endParaRPr sz="1100" b="1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 sz="1100" b="1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pl" sz="1100" b="1" i="1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required</a:t>
            </a:r>
            <a:r>
              <a:rPr lang="pl" sz="1100" b="1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pl" sz="1100" b="1" i="1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lang="pl" sz="1100" b="1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endParaRPr sz="1100" b="1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 sz="1100" b="1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pl" sz="1100" b="1" i="1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ref</a:t>
            </a:r>
            <a:r>
              <a:rPr lang="pl" sz="1100" b="1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pl" sz="1100" b="1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'User'</a:t>
            </a:r>
            <a:endParaRPr sz="1100" b="1">
              <a:solidFill>
                <a:srgbClr val="A31515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 sz="1100" b="1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},</a:t>
            </a:r>
            <a:endParaRPr sz="1100" b="1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b="1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 sz="1100" b="1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pl" sz="1100" b="1" i="1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authorUsername</a:t>
            </a:r>
            <a:r>
              <a:rPr lang="pl" sz="1100" b="1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{</a:t>
            </a:r>
            <a:endParaRPr sz="1100" b="1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 sz="1100" b="1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pl" sz="1100" b="1" i="1">
                <a:solidFill>
                  <a:srgbClr val="267F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type</a:t>
            </a:r>
            <a:r>
              <a:rPr lang="pl" sz="1100" b="1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pl" sz="1100" b="1" i="1">
                <a:solidFill>
                  <a:srgbClr val="267F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pl" sz="1100" b="1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endParaRPr sz="1100" b="1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 sz="1100" b="1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pl" sz="1100" b="1" i="1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required</a:t>
            </a:r>
            <a:r>
              <a:rPr lang="pl" sz="1100" b="1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pl" sz="1100" b="1" i="1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true</a:t>
            </a:r>
            <a:endParaRPr sz="1100" b="1" i="1">
              <a:solidFill>
                <a:srgbClr val="0000FF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 sz="1100" b="1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},</a:t>
            </a:r>
            <a:endParaRPr sz="1100" b="1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b="1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 sz="1100" b="1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pl" sz="1100" b="1" i="1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date</a:t>
            </a:r>
            <a:r>
              <a:rPr lang="pl" sz="1100" b="1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:{</a:t>
            </a:r>
            <a:endParaRPr sz="1100" b="1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 sz="1100" b="1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pl" sz="1100" b="1" i="1">
                <a:solidFill>
                  <a:srgbClr val="267F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type</a:t>
            </a:r>
            <a:r>
              <a:rPr lang="pl" sz="1100" b="1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pl" sz="1100" b="1" i="1">
                <a:solidFill>
                  <a:srgbClr val="267F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Date</a:t>
            </a:r>
            <a:r>
              <a:rPr lang="pl" sz="1100" b="1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endParaRPr sz="1100" b="1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 sz="1100" b="1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pl" sz="1100" b="1" i="1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required</a:t>
            </a:r>
            <a:r>
              <a:rPr lang="pl" sz="1100" b="1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pl" sz="1100" b="1" i="1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lang="pl" sz="1100" b="1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endParaRPr sz="1100" b="1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 sz="1100" b="1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pl" sz="1100" b="1" i="1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default</a:t>
            </a:r>
            <a:r>
              <a:rPr lang="pl" sz="1100" b="1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pl" sz="1100" b="1" i="1">
                <a:solidFill>
                  <a:srgbClr val="267F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Date</a:t>
            </a:r>
            <a:r>
              <a:rPr lang="pl" sz="1100" b="1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pl" sz="1100" b="1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now</a:t>
            </a:r>
            <a:endParaRPr sz="1100" b="1">
              <a:solidFill>
                <a:srgbClr val="795E26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 sz="1100" b="1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}</a:t>
            </a:r>
            <a:endParaRPr sz="1100" b="1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 sz="1100" b="1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})</a:t>
            </a:r>
            <a:endParaRPr sz="1100" b="1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Google Shape;995;p149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Baza danych</a:t>
            </a:r>
            <a:endParaRPr/>
          </a:p>
        </p:txBody>
      </p:sp>
      <p:sp>
        <p:nvSpPr>
          <p:cNvPr id="996" name="Google Shape;996;p149"/>
          <p:cNvSpPr txBox="1">
            <a:spLocks noGrp="1"/>
          </p:cNvSpPr>
          <p:nvPr>
            <p:ph type="body" idx="1"/>
          </p:nvPr>
        </p:nvSpPr>
        <p:spPr>
          <a:xfrm>
            <a:off x="311700" y="1051300"/>
            <a:ext cx="8520600" cy="414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rgbClr val="3C78D8"/>
                </a:solidFill>
              </a:rPr>
              <a:t>W bazie obecne są kolekcje </a:t>
            </a:r>
            <a:r>
              <a:rPr lang="pl" b="1">
                <a:solidFill>
                  <a:srgbClr val="3C78D8"/>
                </a:solidFill>
              </a:rPr>
              <a:t>users</a:t>
            </a:r>
            <a:r>
              <a:rPr lang="pl">
                <a:solidFill>
                  <a:srgbClr val="3C78D8"/>
                </a:solidFill>
              </a:rPr>
              <a:t> oraz</a:t>
            </a:r>
            <a:r>
              <a:rPr lang="pl" b="1">
                <a:solidFill>
                  <a:srgbClr val="3C78D8"/>
                </a:solidFill>
              </a:rPr>
              <a:t> posts.</a:t>
            </a:r>
            <a:endParaRPr b="1">
              <a:solidFill>
                <a:srgbClr val="3C78D8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pl">
                <a:solidFill>
                  <a:srgbClr val="3C78D8"/>
                </a:solidFill>
              </a:rPr>
              <a:t>Komunikacja z bazą w poszczególnych routes za pomocą wbudowanych funkcji, przykładowo:</a:t>
            </a:r>
            <a:endParaRPr>
              <a:solidFill>
                <a:srgbClr val="3C78D8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pl">
                <a:solidFill>
                  <a:srgbClr val="3C78D8"/>
                </a:solidFill>
              </a:rPr>
              <a:t>Wyszukiwanie użytkownika po ID:</a:t>
            </a:r>
            <a:endParaRPr>
              <a:solidFill>
                <a:srgbClr val="3C78D8"/>
              </a:solidFill>
            </a:endParaRPr>
          </a:p>
          <a:p>
            <a:pPr marL="457200" lvl="0" indent="0" algn="l" rtl="0">
              <a:lnSpc>
                <a:spcPct val="13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l" sz="1500" b="1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let</a:t>
            </a:r>
            <a:r>
              <a:rPr lang="pl" sz="1500" b="1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pl" sz="1500" b="1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user</a:t>
            </a:r>
            <a:r>
              <a:rPr lang="pl" sz="1500" b="1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pl" sz="1500" b="1" i="1">
                <a:solidFill>
                  <a:srgbClr val="AF00D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await</a:t>
            </a:r>
            <a:r>
              <a:rPr lang="pl" sz="1500" b="1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pl" sz="1500" b="1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User</a:t>
            </a:r>
            <a:r>
              <a:rPr lang="pl" sz="1500" b="1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pl" sz="1500" b="1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findById</a:t>
            </a:r>
            <a:r>
              <a:rPr lang="pl" sz="1500" b="1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pl" sz="1500" b="1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req</a:t>
            </a:r>
            <a:r>
              <a:rPr lang="pl" sz="1500" b="1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pl" sz="1500" b="1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user</a:t>
            </a:r>
            <a:r>
              <a:rPr lang="pl" sz="1500" b="1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pl" sz="1500" b="1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_id</a:t>
            </a:r>
            <a:r>
              <a:rPr lang="pl" sz="1500" b="1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500" b="1"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1"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rgbClr val="3C78D8"/>
                </a:solidFill>
              </a:rPr>
              <a:t>Zapisywanie zmodyfikowanego obiektu użytkownika w bazie:</a:t>
            </a:r>
            <a:endParaRPr>
              <a:solidFill>
                <a:srgbClr val="3C78D8"/>
              </a:solidFill>
            </a:endParaRPr>
          </a:p>
          <a:p>
            <a:pPr marL="457200" lvl="0" indent="0" algn="l" rtl="0">
              <a:lnSpc>
                <a:spcPct val="13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l" sz="1500" b="1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pl" sz="1500" b="1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pl" sz="1500" b="1">
                <a:solidFill>
                  <a:srgbClr val="0070C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savedUser</a:t>
            </a:r>
            <a:r>
              <a:rPr lang="pl" sz="1500" b="1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pl" sz="1500" b="1" i="1">
                <a:solidFill>
                  <a:srgbClr val="AF00D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await</a:t>
            </a:r>
            <a:r>
              <a:rPr lang="pl" sz="1500" b="1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pl" sz="1500" b="1">
                <a:solidFill>
                  <a:srgbClr val="0070C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user</a:t>
            </a:r>
            <a:r>
              <a:rPr lang="pl" sz="1500" b="1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pl" sz="1500" b="1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save</a:t>
            </a:r>
            <a:r>
              <a:rPr lang="pl" sz="1500" b="1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</a:t>
            </a:r>
            <a:endParaRPr sz="1500" b="1"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b="1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Google Shape;1001;p150"/>
          <p:cNvSpPr txBox="1">
            <a:spLocks noGrp="1"/>
          </p:cNvSpPr>
          <p:nvPr>
            <p:ph type="title"/>
          </p:nvPr>
        </p:nvSpPr>
        <p:spPr>
          <a:xfrm>
            <a:off x="311700" y="196395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l"/>
              <a:t>MVC - Model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p152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l" sz="2900"/>
              <a:t>Modele - pliki .js w katalogu models</a:t>
            </a:r>
            <a:endParaRPr sz="2900"/>
          </a:p>
        </p:txBody>
      </p:sp>
      <p:pic>
        <p:nvPicPr>
          <p:cNvPr id="1012" name="Google Shape;1012;p1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3425" y="912376"/>
            <a:ext cx="1540816" cy="354855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/>
            </a:outerShdw>
          </a:effectLst>
        </p:spPr>
      </p:pic>
      <p:pic>
        <p:nvPicPr>
          <p:cNvPr id="1013" name="Google Shape;1013;p1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44750" y="1385250"/>
            <a:ext cx="3379399" cy="307568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/>
            </a:outerShdw>
          </a:effectLst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53"/>
          <p:cNvSpPr txBox="1">
            <a:spLocks noGrp="1"/>
          </p:cNvSpPr>
          <p:nvPr>
            <p:ph type="title"/>
          </p:nvPr>
        </p:nvSpPr>
        <p:spPr>
          <a:xfrm>
            <a:off x="311700" y="196395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l"/>
              <a:t>MVC - Kontroler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Google Shape;1028;p155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l" sz="2900"/>
              <a:t>Kontrolery - pliki .js w katalogu routes</a:t>
            </a:r>
            <a:endParaRPr sz="2900"/>
          </a:p>
        </p:txBody>
      </p:sp>
      <p:pic>
        <p:nvPicPr>
          <p:cNvPr id="1029" name="Google Shape;1029;p1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6850" y="1363625"/>
            <a:ext cx="5403574" cy="320757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/>
            </a:outerShdw>
          </a:effectLst>
        </p:spPr>
      </p:pic>
      <p:pic>
        <p:nvPicPr>
          <p:cNvPr id="1030" name="Google Shape;1030;p1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63273" y="947100"/>
            <a:ext cx="972310" cy="36241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/>
            </a:outerShdw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3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l" sz="2900"/>
              <a:t>O aplikacji</a:t>
            </a:r>
            <a:endParaRPr sz="2900"/>
          </a:p>
        </p:txBody>
      </p:sp>
      <p:pic>
        <p:nvPicPr>
          <p:cNvPr id="172" name="Google Shape;17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6225" y="1271650"/>
            <a:ext cx="5944402" cy="3188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p156"/>
          <p:cNvSpPr txBox="1">
            <a:spLocks noGrp="1"/>
          </p:cNvSpPr>
          <p:nvPr>
            <p:ph type="title"/>
          </p:nvPr>
        </p:nvSpPr>
        <p:spPr>
          <a:xfrm>
            <a:off x="311700" y="196395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l"/>
              <a:t>MVC - Widok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p158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l" sz="2900"/>
              <a:t>Widoki - pliki .ejs w katalogu views</a:t>
            </a:r>
            <a:endParaRPr sz="2900"/>
          </a:p>
        </p:txBody>
      </p:sp>
      <p:pic>
        <p:nvPicPr>
          <p:cNvPr id="1046" name="Google Shape;1046;p1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677150"/>
            <a:ext cx="7185175" cy="29362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/>
            </a:outerShdw>
          </a:effectLst>
        </p:spPr>
      </p:pic>
      <p:pic>
        <p:nvPicPr>
          <p:cNvPr id="1047" name="Google Shape;1047;p1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28600" y="410000"/>
            <a:ext cx="1132625" cy="420335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/>
            </a:outerShdw>
          </a:effectLst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65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Inne użyte biblioteki</a:t>
            </a:r>
            <a:endParaRPr/>
          </a:p>
        </p:txBody>
      </p:sp>
      <p:sp>
        <p:nvSpPr>
          <p:cNvPr id="1089" name="Google Shape;1089;p165"/>
          <p:cNvSpPr txBox="1">
            <a:spLocks noGrp="1"/>
          </p:cNvSpPr>
          <p:nvPr>
            <p:ph type="body" idx="1"/>
          </p:nvPr>
        </p:nvSpPr>
        <p:spPr>
          <a:xfrm>
            <a:off x="336275" y="1213400"/>
            <a:ext cx="8520600" cy="302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l"/>
              <a:t>Autentykacja użytkowników - </a:t>
            </a:r>
            <a:r>
              <a:rPr lang="pl" b="1"/>
              <a:t>Passport.js</a:t>
            </a:r>
            <a:endParaRPr b="1"/>
          </a:p>
          <a:p>
            <a:pPr marL="914400" lvl="1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pl"/>
              <a:t>Łatwa obsługa błędów, prostota implementacji, możliwość rozszerzenia opcji logowania na Google, Facebook itp.</a:t>
            </a:r>
            <a:endParaRPr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pl"/>
              <a:t>Szyfrowanie haseł - </a:t>
            </a:r>
            <a:r>
              <a:rPr lang="pl" b="1"/>
              <a:t>bcrypt</a:t>
            </a:r>
            <a:endParaRPr b="1"/>
          </a:p>
          <a:p>
            <a:pPr marL="914400" lvl="1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pl"/>
              <a:t>Bezpieczeństwo, odporność na hackowanie</a:t>
            </a:r>
            <a:endParaRPr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pl"/>
              <a:t>Obsługa formularza mailowego - </a:t>
            </a:r>
            <a:r>
              <a:rPr lang="pl" b="1"/>
              <a:t>nodemailer</a:t>
            </a:r>
            <a:endParaRPr b="1"/>
          </a:p>
          <a:p>
            <a:pPr marL="914400" lvl="1" indent="-317500" algn="l" rtl="0">
              <a:spcBef>
                <a:spcPts val="1000"/>
              </a:spcBef>
              <a:spcAft>
                <a:spcPts val="1000"/>
              </a:spcAft>
              <a:buSzPts val="1400"/>
              <a:buChar char="○"/>
            </a:pPr>
            <a:r>
              <a:rPr lang="pl"/>
              <a:t>Popularność modułu, łatwość implementacji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Google Shape;1094;p166"/>
          <p:cNvSpPr txBox="1">
            <a:spLocks noGrp="1"/>
          </p:cNvSpPr>
          <p:nvPr>
            <p:ph type="title"/>
          </p:nvPr>
        </p:nvSpPr>
        <p:spPr>
          <a:xfrm>
            <a:off x="311700" y="196395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l"/>
              <a:t>Struktura gry</a:t>
            </a:r>
            <a:endParaRPr b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Google Shape;1099;p167"/>
          <p:cNvSpPr txBox="1">
            <a:spLocks noGrp="1"/>
          </p:cNvSpPr>
          <p:nvPr>
            <p:ph type="title"/>
          </p:nvPr>
        </p:nvSpPr>
        <p:spPr>
          <a:xfrm>
            <a:off x="345775" y="196395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l"/>
              <a:t>Dokumentacja</a:t>
            </a:r>
            <a:endParaRPr b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p168"/>
          <p:cNvSpPr txBox="1">
            <a:spLocks noGrp="1"/>
          </p:cNvSpPr>
          <p:nvPr>
            <p:ph type="title"/>
          </p:nvPr>
        </p:nvSpPr>
        <p:spPr>
          <a:xfrm>
            <a:off x="366200" y="1927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l"/>
              <a:t>Demonstracja gotowej aplikacji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1105" name="Google Shape;1105;p168"/>
          <p:cNvSpPr txBox="1"/>
          <p:nvPr/>
        </p:nvSpPr>
        <p:spPr>
          <a:xfrm>
            <a:off x="1407600" y="2516413"/>
            <a:ext cx="63288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pl" sz="2700" b="1">
                <a:solidFill>
                  <a:schemeClr val="accent5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https://io-coin-hunter.herokuapp.com/</a:t>
            </a:r>
            <a:endParaRPr sz="23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06" name="Google Shape;1106;p168"/>
          <p:cNvSpPr txBox="1"/>
          <p:nvPr/>
        </p:nvSpPr>
        <p:spPr>
          <a:xfrm>
            <a:off x="366200" y="1300913"/>
            <a:ext cx="82227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" sz="1700">
                <a:solidFill>
                  <a:srgbClr val="1155CC"/>
                </a:solidFill>
                <a:latin typeface="Roboto"/>
                <a:ea typeface="Roboto"/>
                <a:cs typeface="Roboto"/>
                <a:sym typeface="Roboto"/>
              </a:rPr>
              <a:t>Aplikacja została umieszczona na platformie Heroku i jest dostępna dla każdego użytkownika internetu pod adresem:</a:t>
            </a:r>
            <a:endParaRPr sz="1700">
              <a:solidFill>
                <a:srgbClr val="1155C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07" name="Google Shape;1107;p168"/>
          <p:cNvSpPr txBox="1"/>
          <p:nvPr/>
        </p:nvSpPr>
        <p:spPr>
          <a:xfrm>
            <a:off x="366200" y="3624200"/>
            <a:ext cx="40641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" sz="1700">
                <a:solidFill>
                  <a:srgbClr val="1155CC"/>
                </a:solidFill>
                <a:latin typeface="Roboto"/>
                <a:ea typeface="Roboto"/>
                <a:cs typeface="Roboto"/>
                <a:sym typeface="Roboto"/>
              </a:rPr>
              <a:t>zapraszamy na stronę!</a:t>
            </a:r>
            <a:endParaRPr sz="1700">
              <a:solidFill>
                <a:srgbClr val="1155C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2" name="Google Shape;1112;p169"/>
          <p:cNvSpPr txBox="1">
            <a:spLocks noGrp="1"/>
          </p:cNvSpPr>
          <p:nvPr>
            <p:ph type="title"/>
          </p:nvPr>
        </p:nvSpPr>
        <p:spPr>
          <a:xfrm>
            <a:off x="311700" y="196395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l"/>
              <a:t>Dziękujemy za uwagę!</a:t>
            </a:r>
            <a:endParaRPr b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7" name="Google Shape;1117;p170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Linki:</a:t>
            </a:r>
            <a:endParaRPr/>
          </a:p>
        </p:txBody>
      </p:sp>
      <p:sp>
        <p:nvSpPr>
          <p:cNvPr id="1118" name="Google Shape;1118;p170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Repozytorium z kodem źródłowym projektu:</a:t>
            </a:r>
            <a:endParaRPr/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pl" b="1" u="sng">
                <a:solidFill>
                  <a:schemeClr val="hlink"/>
                </a:solidFill>
                <a:hlinkClick r:id="rId3"/>
              </a:rPr>
              <a:t>https://github.com/araignee19/IO-Endless-Runner</a:t>
            </a:r>
            <a:endParaRPr b="1"/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pl"/>
              <a:t>Aplikacja:</a:t>
            </a:r>
            <a:endParaRPr/>
          </a:p>
          <a:p>
            <a:pPr marL="0" lvl="0" indent="0" algn="ctr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pl" b="1" u="sng">
                <a:solidFill>
                  <a:schemeClr val="hlink"/>
                </a:solidFill>
                <a:hlinkClick r:id="rId4"/>
              </a:rPr>
              <a:t>https://io-coin-hunter.herokuapp.com/</a:t>
            </a:r>
            <a:endParaRPr b="1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3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l" sz="2900"/>
              <a:t>O aplikacji</a:t>
            </a:r>
            <a:endParaRPr sz="2900"/>
          </a:p>
        </p:txBody>
      </p:sp>
      <p:sp>
        <p:nvSpPr>
          <p:cNvPr id="267" name="Google Shape;267;p33"/>
          <p:cNvSpPr txBox="1">
            <a:spLocks noGrp="1"/>
          </p:cNvSpPr>
          <p:nvPr>
            <p:ph type="body" idx="1"/>
          </p:nvPr>
        </p:nvSpPr>
        <p:spPr>
          <a:xfrm>
            <a:off x="311700" y="1235571"/>
            <a:ext cx="8520600" cy="362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lvl="0" indent="-3492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900"/>
              <a:buChar char="●"/>
            </a:pPr>
            <a:r>
              <a:rPr lang="pl" sz="1900" dirty="0">
                <a:solidFill>
                  <a:srgbClr val="3C78D8"/>
                </a:solidFill>
              </a:rPr>
              <a:t>gra przeglądarkowa z warstwą społecznościową</a:t>
            </a:r>
            <a:endParaRPr sz="1900" dirty="0">
              <a:solidFill>
                <a:srgbClr val="3C78D8"/>
              </a:solidFill>
            </a:endParaRPr>
          </a:p>
          <a:p>
            <a:pPr marL="457200" lvl="0" indent="-3492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900"/>
              <a:buChar char="●"/>
            </a:pPr>
            <a:r>
              <a:rPr lang="pl" sz="1900" dirty="0">
                <a:solidFill>
                  <a:srgbClr val="3C78D8"/>
                </a:solidFill>
              </a:rPr>
              <a:t>typ gry: endless runner</a:t>
            </a:r>
            <a:endParaRPr sz="1900" dirty="0">
              <a:solidFill>
                <a:srgbClr val="3C78D8"/>
              </a:solidFill>
            </a:endParaRPr>
          </a:p>
          <a:p>
            <a:pPr marL="457200" lvl="0" indent="-3492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900"/>
              <a:buChar char="●"/>
            </a:pPr>
            <a:r>
              <a:rPr lang="pl" sz="1900" dirty="0">
                <a:solidFill>
                  <a:srgbClr val="3C78D8"/>
                </a:solidFill>
              </a:rPr>
              <a:t>warstwa społecznościowa</a:t>
            </a:r>
            <a:endParaRPr sz="1900" dirty="0">
              <a:solidFill>
                <a:srgbClr val="3C78D8"/>
              </a:solidFill>
            </a:endParaRPr>
          </a:p>
          <a:p>
            <a:pPr marL="914400" lvl="1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500"/>
              <a:buChar char="○"/>
            </a:pPr>
            <a:r>
              <a:rPr lang="pl" sz="1500" dirty="0">
                <a:solidFill>
                  <a:srgbClr val="3C78D8"/>
                </a:solidFill>
              </a:rPr>
              <a:t>profile użytkowników, dostępne po zalogowaniu (login i hasło)</a:t>
            </a:r>
            <a:endParaRPr sz="1500" dirty="0">
              <a:solidFill>
                <a:srgbClr val="3C78D8"/>
              </a:solidFill>
            </a:endParaRPr>
          </a:p>
          <a:p>
            <a:pPr marL="914400" lvl="1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500"/>
              <a:buChar char="○"/>
            </a:pPr>
            <a:r>
              <a:rPr lang="pl" sz="1500" dirty="0">
                <a:solidFill>
                  <a:srgbClr val="3C78D8"/>
                </a:solidFill>
              </a:rPr>
              <a:t>forum (możliwość publikowania postów)</a:t>
            </a:r>
            <a:endParaRPr sz="1500" dirty="0">
              <a:solidFill>
                <a:srgbClr val="3C78D8"/>
              </a:solidFill>
            </a:endParaRPr>
          </a:p>
          <a:p>
            <a:pPr marL="914400" lvl="1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500"/>
              <a:buChar char="○"/>
            </a:pPr>
            <a:r>
              <a:rPr lang="pl" sz="1500" dirty="0">
                <a:solidFill>
                  <a:srgbClr val="3C78D8"/>
                </a:solidFill>
              </a:rPr>
              <a:t>ranking</a:t>
            </a:r>
            <a:endParaRPr sz="1500" dirty="0">
              <a:solidFill>
                <a:srgbClr val="3C78D8"/>
              </a:solidFill>
            </a:endParaRPr>
          </a:p>
          <a:p>
            <a:pPr marL="914400" lvl="1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500"/>
              <a:buChar char="○"/>
            </a:pPr>
            <a:r>
              <a:rPr lang="pl" sz="1500" dirty="0">
                <a:solidFill>
                  <a:srgbClr val="3C78D8"/>
                </a:solidFill>
              </a:rPr>
              <a:t>sklep z awatarami</a:t>
            </a:r>
            <a:endParaRPr sz="1500" dirty="0">
              <a:solidFill>
                <a:srgbClr val="3C78D8"/>
              </a:solidFill>
            </a:endParaRPr>
          </a:p>
          <a:p>
            <a:pPr marL="914400" lvl="1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500"/>
              <a:buChar char="○"/>
            </a:pPr>
            <a:r>
              <a:rPr lang="pl" sz="1500" dirty="0">
                <a:solidFill>
                  <a:srgbClr val="3C78D8"/>
                </a:solidFill>
              </a:rPr>
              <a:t>katalog użytkowników</a:t>
            </a:r>
            <a:endParaRPr sz="1500" dirty="0">
              <a:solidFill>
                <a:srgbClr val="3C78D8"/>
              </a:solidFill>
            </a:endParaRPr>
          </a:p>
          <a:p>
            <a:pPr marL="457200" lvl="0" indent="-3492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900"/>
              <a:buChar char="●"/>
            </a:pPr>
            <a:r>
              <a:rPr lang="pl" sz="1900" dirty="0">
                <a:solidFill>
                  <a:srgbClr val="3C78D8"/>
                </a:solidFill>
              </a:rPr>
              <a:t>możliwość raportowania wykrytych błędów</a:t>
            </a:r>
            <a:endParaRPr sz="1900" dirty="0">
              <a:solidFill>
                <a:srgbClr val="3C78D8"/>
              </a:solidFill>
            </a:endParaRPr>
          </a:p>
        </p:txBody>
      </p:sp>
      <p:pic>
        <p:nvPicPr>
          <p:cNvPr id="268" name="Google Shape;26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4875" y="2653426"/>
            <a:ext cx="159550" cy="1958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4875" y="2981996"/>
            <a:ext cx="159550" cy="1958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4875" y="3299485"/>
            <a:ext cx="159550" cy="1958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6894" y="3616829"/>
            <a:ext cx="159550" cy="1958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4875" y="3933234"/>
            <a:ext cx="159550" cy="1958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725" y="1447933"/>
            <a:ext cx="264650" cy="2305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725" y="1860558"/>
            <a:ext cx="264650" cy="2305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725" y="2243001"/>
            <a:ext cx="264650" cy="2305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725" y="4284344"/>
            <a:ext cx="264650" cy="2305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4"/>
          <p:cNvSpPr txBox="1">
            <a:spLocks noGrp="1"/>
          </p:cNvSpPr>
          <p:nvPr>
            <p:ph type="title"/>
          </p:nvPr>
        </p:nvSpPr>
        <p:spPr>
          <a:xfrm>
            <a:off x="311700" y="196395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l"/>
              <a:t>Omówienie wymagań funkcjonalnych projektu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6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113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" sz="2900"/>
              <a:t>Gra wraz z warstwą społecznościową jest aplikacją przeglądarkową</a:t>
            </a:r>
            <a:endParaRPr sz="2900"/>
          </a:p>
        </p:txBody>
      </p:sp>
      <p:pic>
        <p:nvPicPr>
          <p:cNvPr id="292" name="Google Shape;29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1025" y="1762175"/>
            <a:ext cx="5244298" cy="281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9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44300" cy="171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l" sz="2900"/>
              <a:t>Dostęp możliwy jest po rejestracji i zalogowaniu, przy rejestracji wymagane są tylko login i hasło</a:t>
            </a:r>
            <a:endParaRPr sz="29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l" sz="2900"/>
              <a:t>- demo </a:t>
            </a:r>
            <a:endParaRPr sz="2900"/>
          </a:p>
        </p:txBody>
      </p:sp>
      <p:sp>
        <p:nvSpPr>
          <p:cNvPr id="309" name="Google Shape;309;p39"/>
          <p:cNvSpPr txBox="1"/>
          <p:nvPr/>
        </p:nvSpPr>
        <p:spPr>
          <a:xfrm>
            <a:off x="270825" y="2538825"/>
            <a:ext cx="70932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rgbClr val="6D9EEB"/>
                </a:solidFill>
                <a:latin typeface="Roboto"/>
                <a:ea typeface="Roboto"/>
                <a:cs typeface="Roboto"/>
                <a:sym typeface="Roboto"/>
              </a:rPr>
              <a:t>nazwa użytkownika ograniczona została do 16 znaków</a:t>
            </a:r>
            <a:endParaRPr>
              <a:solidFill>
                <a:srgbClr val="6D9EEB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rgbClr val="6D9EEB"/>
                </a:solidFill>
                <a:latin typeface="Roboto"/>
                <a:ea typeface="Roboto"/>
                <a:cs typeface="Roboto"/>
                <a:sym typeface="Roboto"/>
              </a:rPr>
              <a:t>hasło może być dowolnej długości</a:t>
            </a:r>
            <a:endParaRPr>
              <a:solidFill>
                <a:srgbClr val="6D9EEB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rgbClr val="6D9EEB"/>
                </a:solidFill>
                <a:latin typeface="Roboto"/>
                <a:ea typeface="Roboto"/>
                <a:cs typeface="Roboto"/>
                <a:sym typeface="Roboto"/>
              </a:rPr>
              <a:t>można używać wszystkich znaków UNICODE</a:t>
            </a:r>
            <a:endParaRPr>
              <a:solidFill>
                <a:srgbClr val="6D9EEB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rgbClr val="6D9EEB"/>
                </a:solidFill>
                <a:latin typeface="Roboto"/>
                <a:ea typeface="Roboto"/>
                <a:cs typeface="Roboto"/>
                <a:sym typeface="Roboto"/>
              </a:rPr>
              <a:t>hasła użytkowników szyfrowane są przy użyciu funkcji bcrypt</a:t>
            </a:r>
            <a:endParaRPr>
              <a:solidFill>
                <a:srgbClr val="6D9EE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44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l"/>
              <a:t>Grafika gry - pixel art</a:t>
            </a:r>
            <a:endParaRPr/>
          </a:p>
        </p:txBody>
      </p:sp>
      <p:pic>
        <p:nvPicPr>
          <p:cNvPr id="341" name="Google Shape;341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700" y="1301200"/>
            <a:ext cx="6025376" cy="3111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54650" y="377850"/>
            <a:ext cx="1412600" cy="141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67250" y="1834883"/>
            <a:ext cx="765050" cy="7368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58550" y="2685950"/>
            <a:ext cx="765050" cy="765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1205</Words>
  <Application>Microsoft Office PowerPoint</Application>
  <PresentationFormat>Pokaz na ekranie (16:9)</PresentationFormat>
  <Paragraphs>210</Paragraphs>
  <Slides>47</Slides>
  <Notes>47</Notes>
  <HiddenSlides>0</HiddenSlides>
  <MMClips>0</MMClips>
  <ScaleCrop>false</ScaleCrop>
  <HeadingPairs>
    <vt:vector size="6" baseType="variant">
      <vt:variant>
        <vt:lpstr>Używane czcionki</vt:lpstr>
      </vt:variant>
      <vt:variant>
        <vt:i4>3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47</vt:i4>
      </vt:variant>
    </vt:vector>
  </HeadingPairs>
  <TitlesOfParts>
    <vt:vector size="51" baseType="lpstr">
      <vt:lpstr>Arial</vt:lpstr>
      <vt:lpstr>Consolas</vt:lpstr>
      <vt:lpstr>Roboto</vt:lpstr>
      <vt:lpstr>Geometric</vt:lpstr>
      <vt:lpstr>COIN HUNTER</vt:lpstr>
      <vt:lpstr>COIN HUNTER</vt:lpstr>
      <vt:lpstr>Twórcy:</vt:lpstr>
      <vt:lpstr>O aplikacji</vt:lpstr>
      <vt:lpstr>O aplikacji</vt:lpstr>
      <vt:lpstr>Omówienie wymagań funkcjonalnych projektu</vt:lpstr>
      <vt:lpstr>Gra wraz z warstwą społecznościową jest aplikacją przeglądarkową</vt:lpstr>
      <vt:lpstr>Dostęp możliwy jest po rejestracji i zalogowaniu, przy rejestracji wymagane są tylko login i hasło - demo </vt:lpstr>
      <vt:lpstr>Grafika gry - pixel art</vt:lpstr>
      <vt:lpstr>Pixel art na stronie</vt:lpstr>
      <vt:lpstr>Gra jest typu Endless Runner, cel: najdłuższy dystans - demo</vt:lpstr>
      <vt:lpstr>Do zdobycia w grze są monety, które można wymienić na grafiki - awatary (skins) w grze</vt:lpstr>
      <vt:lpstr>Rozmiar okna gry: 800 x 400 px</vt:lpstr>
      <vt:lpstr>W warstwie  społecznościowej każdy  ma swój profil, a na nim:  rekord (longest distance), liczbę monet (coins),  awatar (skin)</vt:lpstr>
      <vt:lpstr>Każdy ma możliwość odwiedzenia profilu innego gracza</vt:lpstr>
      <vt:lpstr>Każdy będzie mógł pisać posty na swoim profilu</vt:lpstr>
      <vt:lpstr>Prowadzony jest ranking najlepszych dziesięciu graczy</vt:lpstr>
      <vt:lpstr>Sterowanie grą za pomocą strzałki w górę i spacji - demo</vt:lpstr>
      <vt:lpstr>Gra przyspiesza z czasem - demo</vt:lpstr>
      <vt:lpstr>Po przegraniu wyświetla się wynik, jaki udało się uzyskać graczowi oraz opcja rozpoczęcia nowej gry.</vt:lpstr>
      <vt:lpstr>Omówienie wymagań niefunkcjonalnych projektu</vt:lpstr>
      <vt:lpstr>Aplikacja działa na trzech najpopularniejszych przeglądarkach w Polsce - demo</vt:lpstr>
      <vt:lpstr>Aplikacja będzie dostępna dla każdego kto ma więcej niż 7 lat</vt:lpstr>
      <vt:lpstr>Użytkownicy mogą zgłaszać propozycje zmian/błędów na dedykowany adres mailowy  </vt:lpstr>
      <vt:lpstr>Proces projektowy</vt:lpstr>
      <vt:lpstr>Od pomysłu do realizacji</vt:lpstr>
      <vt:lpstr>Od pomysłu do realizacji</vt:lpstr>
      <vt:lpstr>Podział na zespoły</vt:lpstr>
      <vt:lpstr>Struktura projektu</vt:lpstr>
      <vt:lpstr>Technikalia</vt:lpstr>
      <vt:lpstr>Struktura strony internetowej</vt:lpstr>
      <vt:lpstr>Architektura Model-Widok-Kontroler (MVC)</vt:lpstr>
      <vt:lpstr>Architektura Model-Widok-Kontroler (MVC)</vt:lpstr>
      <vt:lpstr>Baza danych - MongoDB,  Mongoose</vt:lpstr>
      <vt:lpstr>Baza danych</vt:lpstr>
      <vt:lpstr>MVC - Model</vt:lpstr>
      <vt:lpstr>Modele - pliki .js w katalogu models</vt:lpstr>
      <vt:lpstr>MVC - Kontroler</vt:lpstr>
      <vt:lpstr>Kontrolery - pliki .js w katalogu routes</vt:lpstr>
      <vt:lpstr>MVC - Widok</vt:lpstr>
      <vt:lpstr>Widoki - pliki .ejs w katalogu views</vt:lpstr>
      <vt:lpstr>Inne użyte biblioteki</vt:lpstr>
      <vt:lpstr>Struktura gry</vt:lpstr>
      <vt:lpstr>Dokumentacja</vt:lpstr>
      <vt:lpstr>Demonstracja gotowej aplikacji</vt:lpstr>
      <vt:lpstr>Dziękujemy za uwagę!</vt:lpstr>
      <vt:lpstr>Linki: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COIN HUNTER</dc:title>
  <cp:lastModifiedBy>Aleksandra Wnuk</cp:lastModifiedBy>
  <cp:revision>1</cp:revision>
  <dcterms:modified xsi:type="dcterms:W3CDTF">2022-06-12T16:13:27Z</dcterms:modified>
</cp:coreProperties>
</file>